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02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ulta dei Lavoratori" userId="543b48f8-1e44-4f4c-8e45-56d5881d395b" providerId="ADAL" clId="{B0B05878-4DB1-48CE-B60E-5EEE2A5CB285}"/>
    <pc:docChg chg="modSld">
      <pc:chgData name="Consulta dei Lavoratori" userId="543b48f8-1e44-4f4c-8e45-56d5881d395b" providerId="ADAL" clId="{B0B05878-4DB1-48CE-B60E-5EEE2A5CB285}" dt="2024-01-29T14:14:48.375" v="3" actId="122"/>
      <pc:docMkLst>
        <pc:docMk/>
      </pc:docMkLst>
      <pc:sldChg chg="modSp mod">
        <pc:chgData name="Consulta dei Lavoratori" userId="543b48f8-1e44-4f4c-8e45-56d5881d395b" providerId="ADAL" clId="{B0B05878-4DB1-48CE-B60E-5EEE2A5CB285}" dt="2024-01-29T14:14:48.375" v="3" actId="122"/>
        <pc:sldMkLst>
          <pc:docMk/>
          <pc:sldMk cId="1843158229" sldId="257"/>
        </pc:sldMkLst>
        <pc:spChg chg="mod">
          <ac:chgData name="Consulta dei Lavoratori" userId="543b48f8-1e44-4f4c-8e45-56d5881d395b" providerId="ADAL" clId="{B0B05878-4DB1-48CE-B60E-5EEE2A5CB285}" dt="2024-01-29T14:14:48.375" v="3" actId="122"/>
          <ac:spMkLst>
            <pc:docMk/>
            <pc:sldMk cId="1843158229" sldId="257"/>
            <ac:spMk id="12" creationId="{D3FA36F1-8934-1CA4-2CB9-16C725BA1BA1}"/>
          </ac:spMkLst>
        </pc:spChg>
      </pc:sldChg>
    </pc:docChg>
  </pc:docChgLst>
  <pc:docChgLst>
    <pc:chgData name="Consulta dei Lavoratori" userId="543b48f8-1e44-4f4c-8e45-56d5881d395b" providerId="ADAL" clId="{1D94E7EA-8B78-418E-B644-7C466E344370}"/>
    <pc:docChg chg="undo custSel addSld delSld modSld">
      <pc:chgData name="Consulta dei Lavoratori" userId="543b48f8-1e44-4f4c-8e45-56d5881d395b" providerId="ADAL" clId="{1D94E7EA-8B78-418E-B644-7C466E344370}" dt="2024-01-28T20:23:03.206" v="190" actId="20577"/>
      <pc:docMkLst>
        <pc:docMk/>
      </pc:docMkLst>
      <pc:sldChg chg="addSp delSp modSp mod">
        <pc:chgData name="Consulta dei Lavoratori" userId="543b48f8-1e44-4f4c-8e45-56d5881d395b" providerId="ADAL" clId="{1D94E7EA-8B78-418E-B644-7C466E344370}" dt="2024-01-28T18:38:39.004" v="186" actId="20577"/>
        <pc:sldMkLst>
          <pc:docMk/>
          <pc:sldMk cId="1843158229" sldId="257"/>
        </pc:sldMkLst>
        <pc:spChg chg="add mod">
          <ac:chgData name="Consulta dei Lavoratori" userId="543b48f8-1e44-4f4c-8e45-56d5881d395b" providerId="ADAL" clId="{1D94E7EA-8B78-418E-B644-7C466E344370}" dt="2024-01-28T10:53:51.706" v="51" actId="1076"/>
          <ac:spMkLst>
            <pc:docMk/>
            <pc:sldMk cId="1843158229" sldId="257"/>
            <ac:spMk id="4" creationId="{DED81ACF-C05A-E0BF-CBAE-01366C9A43C1}"/>
          </ac:spMkLst>
        </pc:spChg>
        <pc:spChg chg="mod">
          <ac:chgData name="Consulta dei Lavoratori" userId="543b48f8-1e44-4f4c-8e45-56d5881d395b" providerId="ADAL" clId="{1D94E7EA-8B78-418E-B644-7C466E344370}" dt="2024-01-28T10:53:43.340" v="50" actId="1076"/>
          <ac:spMkLst>
            <pc:docMk/>
            <pc:sldMk cId="1843158229" sldId="257"/>
            <ac:spMk id="8" creationId="{00318D8F-96ED-B565-EB73-E3E1AD9A5E0F}"/>
          </ac:spMkLst>
        </pc:spChg>
        <pc:spChg chg="add mod">
          <ac:chgData name="Consulta dei Lavoratori" userId="543b48f8-1e44-4f4c-8e45-56d5881d395b" providerId="ADAL" clId="{1D94E7EA-8B78-418E-B644-7C466E344370}" dt="2024-01-28T18:38:39.004" v="186" actId="20577"/>
          <ac:spMkLst>
            <pc:docMk/>
            <pc:sldMk cId="1843158229" sldId="257"/>
            <ac:spMk id="10" creationId="{D89AF8B8-BE1C-96AA-F67C-3C20E6DB86A5}"/>
          </ac:spMkLst>
        </pc:spChg>
        <pc:spChg chg="mod">
          <ac:chgData name="Consulta dei Lavoratori" userId="543b48f8-1e44-4f4c-8e45-56d5881d395b" providerId="ADAL" clId="{1D94E7EA-8B78-418E-B644-7C466E344370}" dt="2024-01-28T11:05:04.273" v="171" actId="20577"/>
          <ac:spMkLst>
            <pc:docMk/>
            <pc:sldMk cId="1843158229" sldId="257"/>
            <ac:spMk id="12" creationId="{D3FA36F1-8934-1CA4-2CB9-16C725BA1BA1}"/>
          </ac:spMkLst>
        </pc:spChg>
        <pc:spChg chg="mod">
          <ac:chgData name="Consulta dei Lavoratori" userId="543b48f8-1e44-4f4c-8e45-56d5881d395b" providerId="ADAL" clId="{1D94E7EA-8B78-418E-B644-7C466E344370}" dt="2024-01-28T18:27:33.948" v="184" actId="1076"/>
          <ac:spMkLst>
            <pc:docMk/>
            <pc:sldMk cId="1843158229" sldId="257"/>
            <ac:spMk id="13" creationId="{85105426-85FF-3BD1-8E89-4F678A00EF9F}"/>
          </ac:spMkLst>
        </pc:spChg>
        <pc:spChg chg="mod">
          <ac:chgData name="Consulta dei Lavoratori" userId="543b48f8-1e44-4f4c-8e45-56d5881d395b" providerId="ADAL" clId="{1D94E7EA-8B78-418E-B644-7C466E344370}" dt="2024-01-28T10:53:38.303" v="49" actId="1076"/>
          <ac:spMkLst>
            <pc:docMk/>
            <pc:sldMk cId="1843158229" sldId="257"/>
            <ac:spMk id="15" creationId="{BD69A023-D102-7A69-0470-3AC12917EE12}"/>
          </ac:spMkLst>
        </pc:spChg>
        <pc:spChg chg="del mod">
          <ac:chgData name="Consulta dei Lavoratori" userId="543b48f8-1e44-4f4c-8e45-56d5881d395b" providerId="ADAL" clId="{1D94E7EA-8B78-418E-B644-7C466E344370}" dt="2024-01-28T10:28:00.559" v="19" actId="478"/>
          <ac:spMkLst>
            <pc:docMk/>
            <pc:sldMk cId="1843158229" sldId="257"/>
            <ac:spMk id="16" creationId="{5C67618E-BA3A-4AD2-B69A-C5D68E0AF232}"/>
          </ac:spMkLst>
        </pc:spChg>
        <pc:spChg chg="add mod">
          <ac:chgData name="Consulta dei Lavoratori" userId="543b48f8-1e44-4f4c-8e45-56d5881d395b" providerId="ADAL" clId="{1D94E7EA-8B78-418E-B644-7C466E344370}" dt="2024-01-28T10:59:16.808" v="104" actId="255"/>
          <ac:spMkLst>
            <pc:docMk/>
            <pc:sldMk cId="1843158229" sldId="257"/>
            <ac:spMk id="17" creationId="{75A2DE83-569C-4B19-2393-DBC052B9B50D}"/>
          </ac:spMkLst>
        </pc:spChg>
        <pc:graphicFrameChg chg="add mod modGraphic">
          <ac:chgData name="Consulta dei Lavoratori" userId="543b48f8-1e44-4f4c-8e45-56d5881d395b" providerId="ADAL" clId="{1D94E7EA-8B78-418E-B644-7C466E344370}" dt="2024-01-28T10:56:43.980" v="65" actId="1076"/>
          <ac:graphicFrameMkLst>
            <pc:docMk/>
            <pc:sldMk cId="1843158229" sldId="257"/>
            <ac:graphicFrameMk id="5" creationId="{9F9359CA-4D35-5D16-38D5-4A4B747180B7}"/>
          </ac:graphicFrameMkLst>
        </pc:graphicFrameChg>
        <pc:picChg chg="add mod">
          <ac:chgData name="Consulta dei Lavoratori" userId="543b48f8-1e44-4f4c-8e45-56d5881d395b" providerId="ADAL" clId="{1D94E7EA-8B78-418E-B644-7C466E344370}" dt="2024-01-28T10:12:42.921" v="1" actId="1076"/>
          <ac:picMkLst>
            <pc:docMk/>
            <pc:sldMk cId="1843158229" sldId="257"/>
            <ac:picMk id="2" creationId="{180FD448-2B01-4170-DC8C-FFA54F87D422}"/>
          </ac:picMkLst>
        </pc:picChg>
        <pc:picChg chg="del mod">
          <ac:chgData name="Consulta dei Lavoratori" userId="543b48f8-1e44-4f4c-8e45-56d5881d395b" providerId="ADAL" clId="{1D94E7EA-8B78-418E-B644-7C466E344370}" dt="2024-01-28T10:28:02.632" v="20" actId="478"/>
          <ac:picMkLst>
            <pc:docMk/>
            <pc:sldMk cId="1843158229" sldId="257"/>
            <ac:picMk id="3" creationId="{DDDE43AC-48DB-1A66-D590-DBA385227C04}"/>
          </ac:picMkLst>
        </pc:picChg>
        <pc:picChg chg="mod">
          <ac:chgData name="Consulta dei Lavoratori" userId="543b48f8-1e44-4f4c-8e45-56d5881d395b" providerId="ADAL" clId="{1D94E7EA-8B78-418E-B644-7C466E344370}" dt="2024-01-28T10:53:31.165" v="48" actId="1076"/>
          <ac:picMkLst>
            <pc:docMk/>
            <pc:sldMk cId="1843158229" sldId="257"/>
            <ac:picMk id="6" creationId="{D18F6289-0134-31D6-1AF1-709433119960}"/>
          </ac:picMkLst>
        </pc:picChg>
      </pc:sldChg>
      <pc:sldChg chg="new del">
        <pc:chgData name="Consulta dei Lavoratori" userId="543b48f8-1e44-4f4c-8e45-56d5881d395b" providerId="ADAL" clId="{1D94E7EA-8B78-418E-B644-7C466E344370}" dt="2024-01-28T10:59:42.359" v="106" actId="680"/>
        <pc:sldMkLst>
          <pc:docMk/>
          <pc:sldMk cId="959138289" sldId="258"/>
        </pc:sldMkLst>
      </pc:sldChg>
      <pc:sldChg chg="addSp modSp new mod">
        <pc:chgData name="Consulta dei Lavoratori" userId="543b48f8-1e44-4f4c-8e45-56d5881d395b" providerId="ADAL" clId="{1D94E7EA-8B78-418E-B644-7C466E344370}" dt="2024-01-28T20:23:03.206" v="190" actId="20577"/>
        <pc:sldMkLst>
          <pc:docMk/>
          <pc:sldMk cId="1858270334" sldId="258"/>
        </pc:sldMkLst>
        <pc:spChg chg="add mod">
          <ac:chgData name="Consulta dei Lavoratori" userId="543b48f8-1e44-4f4c-8e45-56d5881d395b" providerId="ADAL" clId="{1D94E7EA-8B78-418E-B644-7C466E344370}" dt="2024-01-28T20:23:03.206" v="190" actId="20577"/>
          <ac:spMkLst>
            <pc:docMk/>
            <pc:sldMk cId="1858270334" sldId="258"/>
            <ac:spMk id="2" creationId="{BA2DD789-F81F-BB61-59A1-18D342FF95D6}"/>
          </ac:spMkLst>
        </pc:spChg>
        <pc:spChg chg="add mod">
          <ac:chgData name="Consulta dei Lavoratori" userId="543b48f8-1e44-4f4c-8e45-56d5881d395b" providerId="ADAL" clId="{1D94E7EA-8B78-418E-B644-7C466E344370}" dt="2024-01-28T11:00:17.421" v="108"/>
          <ac:spMkLst>
            <pc:docMk/>
            <pc:sldMk cId="1858270334" sldId="258"/>
            <ac:spMk id="4" creationId="{11BDEE2C-66FB-8DBA-F719-46C8EDB3271D}"/>
          </ac:spMkLst>
        </pc:spChg>
        <pc:spChg chg="add mod">
          <ac:chgData name="Consulta dei Lavoratori" userId="543b48f8-1e44-4f4c-8e45-56d5881d395b" providerId="ADAL" clId="{1D94E7EA-8B78-418E-B644-7C466E344370}" dt="2024-01-28T11:06:21.493" v="182" actId="20577"/>
          <ac:spMkLst>
            <pc:docMk/>
            <pc:sldMk cId="1858270334" sldId="258"/>
            <ac:spMk id="5" creationId="{715C8CA2-B14A-71F4-34FC-D6172EF3F7E2}"/>
          </ac:spMkLst>
        </pc:spChg>
        <pc:graphicFrameChg chg="add mod">
          <ac:chgData name="Consulta dei Lavoratori" userId="543b48f8-1e44-4f4c-8e45-56d5881d395b" providerId="ADAL" clId="{1D94E7EA-8B78-418E-B644-7C466E344370}" dt="2024-01-28T11:00:17.421" v="108"/>
          <ac:graphicFrameMkLst>
            <pc:docMk/>
            <pc:sldMk cId="1858270334" sldId="258"/>
            <ac:graphicFrameMk id="6" creationId="{8968417E-0EB5-B52E-A2EB-E73FBC49D326}"/>
          </ac:graphicFrameMkLst>
        </pc:graphicFrameChg>
        <pc:picChg chg="add mod">
          <ac:chgData name="Consulta dei Lavoratori" userId="543b48f8-1e44-4f4c-8e45-56d5881d395b" providerId="ADAL" clId="{1D94E7EA-8B78-418E-B644-7C466E344370}" dt="2024-01-28T11:00:17.421" v="108"/>
          <ac:picMkLst>
            <pc:docMk/>
            <pc:sldMk cId="1858270334" sldId="258"/>
            <ac:picMk id="3" creationId="{782A7D86-0679-7FCC-6DF6-C20ED7533D8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EA9F36F-031C-432A-9155-4370F5A7336E}" type="datetimeFigureOut">
              <a:rPr lang="it-IT" smtClean="0"/>
              <a:t>28/02/2024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341012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EA9F36F-031C-432A-9155-4370F5A7336E}" type="datetimeFigureOut">
              <a:rPr lang="it-IT" smtClean="0"/>
              <a:t>28/02/2024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264310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EA9F36F-031C-432A-9155-4370F5A7336E}" type="datetimeFigureOut">
              <a:rPr lang="it-IT" smtClean="0"/>
              <a:t>28/02/2024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123146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EA9F36F-031C-432A-9155-4370F5A7336E}" type="datetimeFigureOut">
              <a:rPr lang="it-IT" smtClean="0"/>
              <a:t>28/02/2024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233359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EA9F36F-031C-432A-9155-4370F5A7336E}" type="datetimeFigureOut">
              <a:rPr lang="it-IT" smtClean="0"/>
              <a:t>28/02/2024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295983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EA9F36F-031C-432A-9155-4370F5A7336E}" type="datetimeFigureOut">
              <a:rPr lang="it-IT" smtClean="0"/>
              <a:t>28/02/2024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93111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EA9F36F-031C-432A-9155-4370F5A7336E}" type="datetimeFigureOut">
              <a:rPr lang="it-IT" smtClean="0"/>
              <a:t>28/02/2024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116976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EA9F36F-031C-432A-9155-4370F5A7336E}" type="datetimeFigureOut">
              <a:rPr lang="it-IT" smtClean="0"/>
              <a:t>28/02/2024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106211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9F36F-031C-432A-9155-4370F5A7336E}" type="datetimeFigureOut">
              <a:rPr lang="it-IT" smtClean="0"/>
              <a:t>28/02/2024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229454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EA9F36F-031C-432A-9155-4370F5A7336E}" type="datetimeFigureOut">
              <a:rPr lang="it-IT" smtClean="0"/>
              <a:t>28/02/2024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302214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EA9F36F-031C-432A-9155-4370F5A7336E}" type="datetimeFigureOut">
              <a:rPr lang="it-IT" smtClean="0"/>
              <a:t>28/02/2024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63B9803-B090-4126-B777-4AD5883F6BBE}" type="slidenum">
              <a:rPr lang="it-IT" smtClean="0"/>
              <a:t>‹N›</a:t>
            </a:fld>
            <a:endParaRPr lang="it-IT"/>
          </a:p>
        </p:txBody>
      </p:sp>
    </p:spTree>
    <p:extLst>
      <p:ext uri="{BB962C8B-B14F-4D97-AF65-F5344CB8AC3E}">
        <p14:creationId xmlns:p14="http://schemas.microsoft.com/office/powerpoint/2010/main" val="167466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9F36F-031C-432A-9155-4370F5A7336E}" type="datetimeFigureOut">
              <a:rPr lang="it-IT" smtClean="0"/>
              <a:t>28/02/2024</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B9803-B090-4126-B777-4AD5883F6BBE}" type="slidenum">
              <a:rPr lang="it-IT" smtClean="0"/>
              <a:t>‹N›</a:t>
            </a:fld>
            <a:endParaRPr lang="it-IT"/>
          </a:p>
        </p:txBody>
      </p:sp>
    </p:spTree>
    <p:extLst>
      <p:ext uri="{BB962C8B-B14F-4D97-AF65-F5344CB8AC3E}">
        <p14:creationId xmlns:p14="http://schemas.microsoft.com/office/powerpoint/2010/main" val="3912040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10" descr="Immagine che contiene Carattere, testo&#10;&#10;Descrizione generata automaticamente">
            <a:extLst>
              <a:ext uri="{FF2B5EF4-FFF2-40B4-BE49-F238E27FC236}">
                <a16:creationId xmlns:a16="http://schemas.microsoft.com/office/drawing/2014/main" id="{902EEBE0-BA13-5FD0-746A-FD2587773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15" y="204005"/>
            <a:ext cx="1910405" cy="542958"/>
          </a:xfrm>
          <a:prstGeom prst="rect">
            <a:avLst/>
          </a:prstGeom>
        </p:spPr>
      </p:pic>
      <p:sp>
        <p:nvSpPr>
          <p:cNvPr id="8" name="CasellaDiTesto 7">
            <a:extLst>
              <a:ext uri="{FF2B5EF4-FFF2-40B4-BE49-F238E27FC236}">
                <a16:creationId xmlns:a16="http://schemas.microsoft.com/office/drawing/2014/main" id="{00318D8F-96ED-B565-EB73-E3E1AD9A5E0F}"/>
              </a:ext>
            </a:extLst>
          </p:cNvPr>
          <p:cNvSpPr txBox="1"/>
          <p:nvPr/>
        </p:nvSpPr>
        <p:spPr>
          <a:xfrm>
            <a:off x="3999463" y="1966755"/>
            <a:ext cx="2317282" cy="4524315"/>
          </a:xfrm>
          <a:prstGeom prst="rect">
            <a:avLst/>
          </a:prstGeom>
          <a:noFill/>
        </p:spPr>
        <p:txBody>
          <a:bodyPr wrap="square" rtlCol="0">
            <a:spAutoFit/>
          </a:bodyPr>
          <a:lstStyle/>
          <a:p>
            <a:r>
              <a:rPr lang="it-IT" sz="1200" b="0" i="0" dirty="0">
                <a:solidFill>
                  <a:srgbClr val="373737"/>
                </a:solidFill>
                <a:effectLst/>
                <a:latin typeface="Times New Roman" panose="02020603050405020304" pitchFamily="18" charset="0"/>
                <a:cs typeface="Times New Roman" panose="02020603050405020304" pitchFamily="18" charset="0"/>
              </a:rPr>
              <a:t>Riccardo Chailly prosegue la sua ricognizione del catalogo pucciniano nell’anno del Centenario con uno dei titoli meno frequentati del compositore. </a:t>
            </a:r>
          </a:p>
          <a:p>
            <a:r>
              <a:rPr lang="it-IT" sz="1200" b="0" i="0" dirty="0">
                <a:solidFill>
                  <a:srgbClr val="373737"/>
                </a:solidFill>
                <a:effectLst/>
                <a:latin typeface="Times New Roman" panose="02020603050405020304" pitchFamily="18" charset="0"/>
                <a:cs typeface="Times New Roman" panose="02020603050405020304" pitchFamily="18" charset="0"/>
              </a:rPr>
              <a:t>Opera di lunga e difficile gestazione, </a:t>
            </a:r>
            <a:r>
              <a:rPr lang="it-IT" sz="1200" b="0" i="1" dirty="0">
                <a:solidFill>
                  <a:srgbClr val="373737"/>
                </a:solidFill>
                <a:effectLst/>
                <a:latin typeface="Times New Roman" panose="02020603050405020304" pitchFamily="18" charset="0"/>
                <a:cs typeface="Times New Roman" panose="02020603050405020304" pitchFamily="18" charset="0"/>
              </a:rPr>
              <a:t>La rondine</a:t>
            </a:r>
            <a:r>
              <a:rPr lang="it-IT" sz="1200" b="0" i="0" dirty="0">
                <a:solidFill>
                  <a:srgbClr val="373737"/>
                </a:solidFill>
                <a:effectLst/>
                <a:latin typeface="Times New Roman" panose="02020603050405020304" pitchFamily="18" charset="0"/>
                <a:cs typeface="Times New Roman" panose="02020603050405020304" pitchFamily="18" charset="0"/>
              </a:rPr>
              <a:t> nasce dalla proposta di comporre un’operetta avanzata al compositore dal </a:t>
            </a:r>
            <a:r>
              <a:rPr lang="it-IT" sz="1200" b="0" i="0" dirty="0" err="1">
                <a:solidFill>
                  <a:srgbClr val="373737"/>
                </a:solidFill>
                <a:effectLst/>
                <a:latin typeface="Times New Roman" panose="02020603050405020304" pitchFamily="18" charset="0"/>
                <a:cs typeface="Times New Roman" panose="02020603050405020304" pitchFamily="18" charset="0"/>
              </a:rPr>
              <a:t>Carltheater</a:t>
            </a:r>
            <a:r>
              <a:rPr lang="it-IT" sz="1200" b="0" i="0" dirty="0">
                <a:solidFill>
                  <a:srgbClr val="373737"/>
                </a:solidFill>
                <a:effectLst/>
                <a:latin typeface="Times New Roman" panose="02020603050405020304" pitchFamily="18" charset="0"/>
                <a:cs typeface="Times New Roman" panose="02020603050405020304" pitchFamily="18" charset="0"/>
              </a:rPr>
              <a:t> di Vienna nel 1914: successivi ripensamenti e avvenimenti esterni, tra cui lo scoppio della Prima guerra mondiale, portano a trasformare il progetto, che vede la luce a Monte-Carlo nel 1917. La natura ambigua dell’opera ne ostacolò la ricezione, ma questa partitura di struggente, disperata malinconia celata sotto una superficie di sublime raffinatezza fu ben compresa per esempio da Gianandrea Gavazzeni, che la diresse nel 1994.</a:t>
            </a:r>
            <a:endParaRPr lang="it-IT" sz="1150" i="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CasellaDiTesto 11">
            <a:extLst>
              <a:ext uri="{FF2B5EF4-FFF2-40B4-BE49-F238E27FC236}">
                <a16:creationId xmlns:a16="http://schemas.microsoft.com/office/drawing/2014/main" id="{D3FA36F1-8934-1CA4-2CB9-16C725BA1BA1}"/>
              </a:ext>
            </a:extLst>
          </p:cNvPr>
          <p:cNvSpPr txBox="1"/>
          <p:nvPr/>
        </p:nvSpPr>
        <p:spPr>
          <a:xfrm>
            <a:off x="7042278" y="3278748"/>
            <a:ext cx="2808273" cy="623248"/>
          </a:xfrm>
          <a:prstGeom prst="rect">
            <a:avLst/>
          </a:prstGeom>
          <a:noFill/>
        </p:spPr>
        <p:txBody>
          <a:bodyPr wrap="square" numCol="1" rtlCol="0">
            <a:spAutoFit/>
          </a:bodyPr>
          <a:lstStyle/>
          <a:p>
            <a:pPr algn="ctr"/>
            <a:r>
              <a:rPr lang="it-IT" sz="1200" b="1" u="sng" dirty="0">
                <a:solidFill>
                  <a:srgbClr val="FF0000"/>
                </a:solidFill>
                <a:latin typeface="Times New Roman" panose="02020603050405020304" pitchFamily="18" charset="0"/>
                <a:cs typeface="Times New Roman" panose="02020603050405020304" pitchFamily="18" charset="0"/>
              </a:rPr>
              <a:t>DATE ORARIO</a:t>
            </a:r>
          </a:p>
          <a:p>
            <a:r>
              <a:rPr lang="it-IT" sz="1200" b="1" dirty="0">
                <a:solidFill>
                  <a:srgbClr val="FF0000"/>
                </a:solidFill>
                <a:latin typeface="Times New Roman" panose="02020603050405020304" pitchFamily="18" charset="0"/>
                <a:cs typeface="Times New Roman" panose="02020603050405020304" pitchFamily="18" charset="0"/>
              </a:rPr>
              <a:t>Giovedì 4 aprile 2024, ore 20:00 PRIMA</a:t>
            </a:r>
          </a:p>
          <a:p>
            <a:pPr algn="r"/>
            <a:endParaRPr lang="it-IT" sz="1050" b="1" dirty="0">
              <a:latin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85105426-85FF-3BD1-8E89-4F678A00EF9F}"/>
              </a:ext>
            </a:extLst>
          </p:cNvPr>
          <p:cNvSpPr txBox="1"/>
          <p:nvPr/>
        </p:nvSpPr>
        <p:spPr>
          <a:xfrm>
            <a:off x="598424" y="683580"/>
            <a:ext cx="3379808" cy="246221"/>
          </a:xfrm>
          <a:prstGeom prst="rect">
            <a:avLst/>
          </a:prstGeom>
          <a:noFill/>
        </p:spPr>
        <p:txBody>
          <a:bodyPr wrap="square" rtlCol="0">
            <a:spAutoFit/>
          </a:bodyPr>
          <a:lstStyle/>
          <a:p>
            <a:pPr algn="ctr"/>
            <a:r>
              <a:rPr lang="it-IT" sz="1000" b="1" dirty="0">
                <a:latin typeface="Times New Roman" panose="02020603050405020304" pitchFamily="18" charset="0"/>
                <a:ea typeface="SimSun" panose="02010600030101010101" pitchFamily="2" charset="-122"/>
                <a:cs typeface="Times New Roman" panose="02020603050405020304" pitchFamily="18" charset="0"/>
              </a:rPr>
              <a:t>Servizio Promozione Culturale</a:t>
            </a:r>
          </a:p>
        </p:txBody>
      </p:sp>
      <p:sp>
        <p:nvSpPr>
          <p:cNvPr id="14" name="CasellaDiTesto 13">
            <a:extLst>
              <a:ext uri="{FF2B5EF4-FFF2-40B4-BE49-F238E27FC236}">
                <a16:creationId xmlns:a16="http://schemas.microsoft.com/office/drawing/2014/main" id="{BF1AA31A-4909-3A80-BE39-A2C0154F46EE}"/>
              </a:ext>
            </a:extLst>
          </p:cNvPr>
          <p:cNvSpPr txBox="1"/>
          <p:nvPr/>
        </p:nvSpPr>
        <p:spPr>
          <a:xfrm>
            <a:off x="393968" y="1083490"/>
            <a:ext cx="3789920" cy="5709255"/>
          </a:xfrm>
          <a:prstGeom prst="rect">
            <a:avLst/>
          </a:prstGeom>
          <a:noFill/>
        </p:spPr>
        <p:txBody>
          <a:bodyPr wrap="square" rtlCol="0">
            <a:spAutoFit/>
          </a:bodyPr>
          <a:lstStyle/>
          <a:p>
            <a:pPr algn="ctr"/>
            <a:r>
              <a:rPr lang="it-IT" sz="1200" b="1" u="sng" dirty="0">
                <a:latin typeface="Times New Roman" panose="02020603050405020304" pitchFamily="18" charset="0"/>
                <a:ea typeface="SimSun" panose="02010600030101010101" pitchFamily="2" charset="-122"/>
                <a:cs typeface="Times New Roman" panose="02020603050405020304" pitchFamily="18" charset="0"/>
              </a:rPr>
              <a:t>Dal 4 al 20 aprile 2024</a:t>
            </a:r>
          </a:p>
          <a:p>
            <a:pPr algn="ctr"/>
            <a:endParaRPr lang="it-IT" sz="1200" b="1" u="sng"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400" b="1" dirty="0">
                <a:latin typeface="Times New Roman" panose="02020603050405020304" pitchFamily="18" charset="0"/>
                <a:ea typeface="SimSun" panose="02010600030101010101" pitchFamily="2" charset="-122"/>
                <a:cs typeface="Times New Roman" panose="02020603050405020304" pitchFamily="18" charset="0"/>
              </a:rPr>
              <a:t>Giacomo Puccini</a:t>
            </a:r>
          </a:p>
          <a:p>
            <a:pPr algn="ctr"/>
            <a:endParaRPr lang="it-IT" sz="4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4000" b="0" i="0" cap="all" dirty="0">
                <a:solidFill>
                  <a:srgbClr val="FF0000"/>
                </a:solidFill>
                <a:effectLst/>
                <a:latin typeface="Times New Roman" panose="02020603050405020304" pitchFamily="18" charset="0"/>
                <a:cs typeface="Times New Roman" panose="02020603050405020304" pitchFamily="18" charset="0"/>
              </a:rPr>
              <a:t>La rondine </a:t>
            </a:r>
            <a:endParaRPr lang="it-IT" sz="4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9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Commedia lirica in tre atti</a:t>
            </a: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Libretto di </a:t>
            </a:r>
            <a:r>
              <a:rPr lang="it-IT" sz="1200" b="1" dirty="0">
                <a:solidFill>
                  <a:srgbClr val="373737"/>
                </a:solidFill>
                <a:latin typeface="Times New Roman" panose="02020603050405020304" pitchFamily="18" charset="0"/>
                <a:ea typeface="SimSun" panose="02010600030101010101" pitchFamily="2" charset="-122"/>
                <a:cs typeface="Times New Roman" panose="02020603050405020304" pitchFamily="18" charset="0"/>
              </a:rPr>
              <a:t>Giuseppe Adami</a:t>
            </a:r>
            <a:endParaRPr lang="it-IT" sz="12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12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12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Direttore</a:t>
            </a:r>
          </a:p>
          <a:p>
            <a:pPr algn="ctr"/>
            <a:r>
              <a:rPr lang="it-IT" sz="1600" b="1" dirty="0">
                <a:latin typeface="Times New Roman" panose="02020603050405020304" pitchFamily="18" charset="0"/>
                <a:ea typeface="SimSun" panose="02010600030101010101" pitchFamily="2" charset="-122"/>
                <a:cs typeface="Times New Roman" panose="02020603050405020304" pitchFamily="18" charset="0"/>
              </a:rPr>
              <a:t>Riccardo Chailly</a:t>
            </a:r>
          </a:p>
          <a:p>
            <a:pPr algn="ctr"/>
            <a:endParaRPr lang="it-IT" sz="6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Regia</a:t>
            </a:r>
          </a:p>
          <a:p>
            <a:pPr algn="ctr"/>
            <a:r>
              <a:rPr lang="it-IT" sz="1600" b="1" dirty="0">
                <a:latin typeface="Times New Roman" panose="02020603050405020304" pitchFamily="18" charset="0"/>
                <a:ea typeface="SimSun" panose="02010600030101010101" pitchFamily="2" charset="-122"/>
                <a:cs typeface="Times New Roman" panose="02020603050405020304" pitchFamily="18" charset="0"/>
              </a:rPr>
              <a:t>Irina Brook</a:t>
            </a:r>
          </a:p>
          <a:p>
            <a:pPr algn="ctr"/>
            <a:endParaRPr lang="it-IT" sz="6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Scene e costumi</a:t>
            </a:r>
          </a:p>
          <a:p>
            <a:pPr algn="ctr"/>
            <a:r>
              <a:rPr lang="it-IT" sz="1600" b="1" dirty="0">
                <a:latin typeface="Times New Roman" panose="02020603050405020304" pitchFamily="18" charset="0"/>
                <a:ea typeface="SimSun" panose="02010600030101010101" pitchFamily="2" charset="-122"/>
                <a:cs typeface="Times New Roman" panose="02020603050405020304" pitchFamily="18" charset="0"/>
              </a:rPr>
              <a:t>Patrick </a:t>
            </a:r>
            <a:r>
              <a:rPr lang="it-IT" sz="1600" b="1" dirty="0" err="1">
                <a:latin typeface="Times New Roman" panose="02020603050405020304" pitchFamily="18" charset="0"/>
                <a:ea typeface="SimSun" panose="02010600030101010101" pitchFamily="2" charset="-122"/>
                <a:cs typeface="Times New Roman" panose="02020603050405020304" pitchFamily="18" charset="0"/>
              </a:rPr>
              <a:t>Kinmonth</a:t>
            </a:r>
            <a:endParaRPr lang="it-IT" sz="16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6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Luci</a:t>
            </a:r>
          </a:p>
          <a:p>
            <a:pPr algn="ctr"/>
            <a:r>
              <a:rPr lang="it-IT" sz="1600" b="1" dirty="0">
                <a:latin typeface="Times New Roman" panose="02020603050405020304" pitchFamily="18" charset="0"/>
                <a:ea typeface="SimSun" panose="02010600030101010101" pitchFamily="2" charset="-122"/>
                <a:cs typeface="Times New Roman" panose="02020603050405020304" pitchFamily="18" charset="0"/>
              </a:rPr>
              <a:t>Marco </a:t>
            </a:r>
            <a:r>
              <a:rPr lang="it-IT" sz="1600" b="1" dirty="0" err="1">
                <a:latin typeface="Times New Roman" panose="02020603050405020304" pitchFamily="18" charset="0"/>
                <a:ea typeface="SimSun" panose="02010600030101010101" pitchFamily="2" charset="-122"/>
                <a:cs typeface="Times New Roman" panose="02020603050405020304" pitchFamily="18" charset="0"/>
              </a:rPr>
              <a:t>Filibeck</a:t>
            </a:r>
            <a:endParaRPr lang="it-IT" sz="16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6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200" dirty="0">
                <a:latin typeface="Times New Roman" panose="02020603050405020304" pitchFamily="18" charset="0"/>
                <a:ea typeface="SimSun" panose="02010600030101010101" pitchFamily="2" charset="-122"/>
                <a:cs typeface="Times New Roman" panose="02020603050405020304" pitchFamily="18" charset="0"/>
              </a:rPr>
              <a:t>Coreografia</a:t>
            </a:r>
          </a:p>
          <a:p>
            <a:pPr algn="ctr"/>
            <a:r>
              <a:rPr lang="it-IT" sz="1600" b="1" dirty="0">
                <a:latin typeface="Times New Roman" panose="02020603050405020304" pitchFamily="18" charset="0"/>
                <a:ea typeface="SimSun" panose="02010600030101010101" pitchFamily="2" charset="-122"/>
                <a:cs typeface="Times New Roman" panose="02020603050405020304" pitchFamily="18" charset="0"/>
              </a:rPr>
              <a:t>Paul </a:t>
            </a:r>
            <a:r>
              <a:rPr lang="it-IT" sz="1600" b="1" dirty="0" err="1">
                <a:latin typeface="Times New Roman" panose="02020603050405020304" pitchFamily="18" charset="0"/>
                <a:ea typeface="SimSun" panose="02010600030101010101" pitchFamily="2" charset="-122"/>
                <a:cs typeface="Times New Roman" panose="02020603050405020304" pitchFamily="18" charset="0"/>
              </a:rPr>
              <a:t>Pui</a:t>
            </a:r>
            <a:r>
              <a:rPr lang="it-IT" sz="1600" b="1" dirty="0">
                <a:latin typeface="Times New Roman" panose="02020603050405020304" pitchFamily="18" charset="0"/>
                <a:ea typeface="SimSun" panose="02010600030101010101" pitchFamily="2" charset="-122"/>
                <a:cs typeface="Times New Roman" panose="02020603050405020304" pitchFamily="18" charset="0"/>
              </a:rPr>
              <a:t> </a:t>
            </a:r>
            <a:r>
              <a:rPr lang="it-IT" sz="1600" b="1" dirty="0" err="1">
                <a:latin typeface="Times New Roman" panose="02020603050405020304" pitchFamily="18" charset="0"/>
                <a:ea typeface="SimSun" panose="02010600030101010101" pitchFamily="2" charset="-122"/>
                <a:cs typeface="Times New Roman" panose="02020603050405020304" pitchFamily="18" charset="0"/>
              </a:rPr>
              <a:t>Wo</a:t>
            </a:r>
            <a:r>
              <a:rPr lang="it-IT" sz="1600" b="1" dirty="0">
                <a:latin typeface="Times New Roman" panose="02020603050405020304" pitchFamily="18" charset="0"/>
                <a:ea typeface="SimSun" panose="02010600030101010101" pitchFamily="2" charset="-122"/>
                <a:cs typeface="Times New Roman" panose="02020603050405020304" pitchFamily="18" charset="0"/>
              </a:rPr>
              <a:t> Lee</a:t>
            </a:r>
          </a:p>
          <a:p>
            <a:pPr algn="ctr"/>
            <a:endParaRPr lang="it-IT" sz="6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10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4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it-IT" sz="7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400" b="1" dirty="0">
                <a:latin typeface="Times New Roman" panose="02020603050405020304" pitchFamily="18" charset="0"/>
                <a:ea typeface="SimSun" panose="02010600030101010101" pitchFamily="2" charset="-122"/>
                <a:cs typeface="Times New Roman" panose="02020603050405020304" pitchFamily="18" charset="0"/>
              </a:rPr>
              <a:t>Orchestra e Coro del Teatro alla Scala</a:t>
            </a:r>
          </a:p>
          <a:p>
            <a:pPr algn="ctr"/>
            <a:endParaRPr lang="it-IT" sz="700" b="1" dirty="0">
              <a:latin typeface="Times New Roman" panose="02020603050405020304" pitchFamily="18" charset="0"/>
              <a:ea typeface="SimSun" panose="02010600030101010101" pitchFamily="2" charset="-122"/>
              <a:cs typeface="Times New Roman" panose="02020603050405020304" pitchFamily="18" charset="0"/>
            </a:endParaRPr>
          </a:p>
          <a:p>
            <a:pPr algn="ctr"/>
            <a:r>
              <a:rPr lang="it-IT" sz="1400" b="1" dirty="0">
                <a:latin typeface="Times New Roman" panose="02020603050405020304" pitchFamily="18" charset="0"/>
                <a:ea typeface="SimSun" panose="02010600030101010101" pitchFamily="2" charset="-122"/>
                <a:cs typeface="Times New Roman" panose="02020603050405020304" pitchFamily="18" charset="0"/>
              </a:rPr>
              <a:t>Nuova produzione del Teatro alla Scala</a:t>
            </a:r>
          </a:p>
        </p:txBody>
      </p:sp>
      <p:pic>
        <p:nvPicPr>
          <p:cNvPr id="6" name="Immagine 5" descr="Immagine che contiene Viso umano, persona, sorriso, sopracciglio&#10;&#10;Descrizione generata automaticamente">
            <a:extLst>
              <a:ext uri="{FF2B5EF4-FFF2-40B4-BE49-F238E27FC236}">
                <a16:creationId xmlns:a16="http://schemas.microsoft.com/office/drawing/2014/main" id="{D18F6289-0134-31D6-1AF1-70943311996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405" r="6499"/>
          <a:stretch/>
        </p:blipFill>
        <p:spPr>
          <a:xfrm>
            <a:off x="3978232" y="103851"/>
            <a:ext cx="2844397" cy="1651901"/>
          </a:xfrm>
          <a:prstGeom prst="rect">
            <a:avLst/>
          </a:prstGeom>
        </p:spPr>
      </p:pic>
      <p:sp>
        <p:nvSpPr>
          <p:cNvPr id="15" name="CasellaDiTesto 14">
            <a:extLst>
              <a:ext uri="{FF2B5EF4-FFF2-40B4-BE49-F238E27FC236}">
                <a16:creationId xmlns:a16="http://schemas.microsoft.com/office/drawing/2014/main" id="{BD69A023-D102-7A69-0470-3AC12917EE12}"/>
              </a:ext>
            </a:extLst>
          </p:cNvPr>
          <p:cNvSpPr txBox="1"/>
          <p:nvPr/>
        </p:nvSpPr>
        <p:spPr>
          <a:xfrm>
            <a:off x="4134732" y="1386623"/>
            <a:ext cx="1726250" cy="276999"/>
          </a:xfrm>
          <a:prstGeom prst="rect">
            <a:avLst/>
          </a:prstGeom>
          <a:noFill/>
        </p:spPr>
        <p:txBody>
          <a:bodyPr wrap="square" rtlCol="0">
            <a:spAutoFit/>
          </a:bodyPr>
          <a:lstStyle/>
          <a:p>
            <a:r>
              <a:rPr lang="it-IT" sz="1200" dirty="0">
                <a:solidFill>
                  <a:schemeClr val="bg1"/>
                </a:solidFill>
                <a:latin typeface="Times New Roman" panose="02020603050405020304" pitchFamily="18" charset="0"/>
                <a:cs typeface="Times New Roman" panose="02020603050405020304" pitchFamily="18" charset="0"/>
              </a:rPr>
              <a:t>Irina Brook</a:t>
            </a:r>
          </a:p>
        </p:txBody>
      </p:sp>
      <p:sp>
        <p:nvSpPr>
          <p:cNvPr id="17" name="CasellaDiTesto 16">
            <a:extLst>
              <a:ext uri="{FF2B5EF4-FFF2-40B4-BE49-F238E27FC236}">
                <a16:creationId xmlns:a16="http://schemas.microsoft.com/office/drawing/2014/main" id="{75A2DE83-569C-4B19-2393-DBC052B9B50D}"/>
              </a:ext>
            </a:extLst>
          </p:cNvPr>
          <p:cNvSpPr txBox="1"/>
          <p:nvPr/>
        </p:nvSpPr>
        <p:spPr>
          <a:xfrm>
            <a:off x="5985798" y="5777342"/>
            <a:ext cx="4099106" cy="369332"/>
          </a:xfrm>
          <a:prstGeom prst="rect">
            <a:avLst/>
          </a:prstGeom>
          <a:noFill/>
        </p:spPr>
        <p:txBody>
          <a:bodyPr wrap="square">
            <a:spAutoFit/>
          </a:bodyPr>
          <a:lstStyle/>
          <a:p>
            <a:pPr algn="ctr"/>
            <a:endParaRPr lang="it-IT" b="1" dirty="0">
              <a:solidFill>
                <a:srgbClr val="000099"/>
              </a:solidFill>
            </a:endParaRPr>
          </a:p>
        </p:txBody>
      </p:sp>
    </p:spTree>
    <p:extLst>
      <p:ext uri="{BB962C8B-B14F-4D97-AF65-F5344CB8AC3E}">
        <p14:creationId xmlns:p14="http://schemas.microsoft.com/office/powerpoint/2010/main" val="184315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A2DD789-F81F-BB61-59A1-18D342FF95D6}"/>
              </a:ext>
            </a:extLst>
          </p:cNvPr>
          <p:cNvSpPr txBox="1"/>
          <p:nvPr/>
        </p:nvSpPr>
        <p:spPr>
          <a:xfrm>
            <a:off x="203200" y="261035"/>
            <a:ext cx="4953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933825" algn="l"/>
              </a:tabLst>
            </a:pPr>
            <a:r>
              <a:rPr kumimoji="0" lang="it-IT" altLang="it-IT" sz="1800" b="1" i="0" u="none" strike="noStrike" cap="none" normalizeH="0" baseline="0" dirty="0">
                <a:ln>
                  <a:noFill/>
                </a:ln>
                <a:solidFill>
                  <a:srgbClr val="FF0000"/>
                </a:solidFill>
                <a:effectLst/>
                <a:latin typeface="Comic Sans MS" panose="030F0702030302020204" pitchFamily="66" charset="0"/>
                <a:ea typeface="Times New Roman" panose="02020603050405020304" pitchFamily="18" charset="0"/>
              </a:rPr>
              <a:t>PREZZI SINGOLI POSTI PALCHI </a:t>
            </a:r>
            <a:endParaRPr kumimoji="0" lang="it-IT" altLang="it-IT" sz="700" b="0" i="0" u="none" strike="noStrike" cap="none" normalizeH="0" baseline="0" dirty="0">
              <a:ln>
                <a:noFill/>
              </a:ln>
              <a:solidFill>
                <a:schemeClr val="tx1"/>
              </a:solidFill>
              <a:effectLst/>
            </a:endParaRPr>
          </a:p>
          <a:p>
            <a:pPr defTabSz="914400" eaLnBrk="0" fontAlgn="base" hangingPunct="0">
              <a:spcBef>
                <a:spcPct val="0"/>
              </a:spcBef>
              <a:spcAft>
                <a:spcPct val="0"/>
              </a:spcAft>
              <a:tabLst>
                <a:tab pos="3933825" algn="l"/>
              </a:tabLst>
            </a:pPr>
            <a:r>
              <a:rPr lang="it-IT" b="1" dirty="0">
                <a:solidFill>
                  <a:srgbClr val="FF0000"/>
                </a:solidFill>
                <a:latin typeface="Comic Sans MS" panose="030F0702030302020204" pitchFamily="66" charset="0"/>
              </a:rPr>
              <a:t>LA RONDINE </a:t>
            </a:r>
            <a:r>
              <a:rPr kumimoji="0" lang="it-IT" altLang="it-IT" sz="1800" b="1" i="0" u="none" strike="noStrike" cap="none" normalizeH="0" baseline="0" dirty="0">
                <a:ln>
                  <a:noFill/>
                </a:ln>
                <a:solidFill>
                  <a:srgbClr val="FF0000"/>
                </a:solidFill>
                <a:effectLst/>
                <a:latin typeface="Comic Sans MS" panose="030F0702030302020204" pitchFamily="66" charset="0"/>
                <a:ea typeface="Times New Roman" panose="02020603050405020304" pitchFamily="18" charset="0"/>
              </a:rPr>
              <a:t>(Opera)</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pic>
        <p:nvPicPr>
          <p:cNvPr id="3" name="Immagine 2">
            <a:extLst>
              <a:ext uri="{FF2B5EF4-FFF2-40B4-BE49-F238E27FC236}">
                <a16:creationId xmlns:a16="http://schemas.microsoft.com/office/drawing/2014/main" id="{782A7D86-0679-7FCC-6DF6-C20ED7533D88}"/>
              </a:ext>
            </a:extLst>
          </p:cNvPr>
          <p:cNvPicPr>
            <a:picLocks noChangeAspect="1"/>
          </p:cNvPicPr>
          <p:nvPr/>
        </p:nvPicPr>
        <p:blipFill>
          <a:blip r:embed="rId2"/>
          <a:stretch>
            <a:fillRect/>
          </a:stretch>
        </p:blipFill>
        <p:spPr>
          <a:xfrm>
            <a:off x="6858000" y="228600"/>
            <a:ext cx="2284208" cy="782612"/>
          </a:xfrm>
          <a:prstGeom prst="rect">
            <a:avLst/>
          </a:prstGeom>
        </p:spPr>
      </p:pic>
      <p:sp>
        <p:nvSpPr>
          <p:cNvPr id="4" name="CasellaDiTesto 3">
            <a:extLst>
              <a:ext uri="{FF2B5EF4-FFF2-40B4-BE49-F238E27FC236}">
                <a16:creationId xmlns:a16="http://schemas.microsoft.com/office/drawing/2014/main" id="{11BDEE2C-66FB-8DBA-F719-46C8EDB3271D}"/>
              </a:ext>
            </a:extLst>
          </p:cNvPr>
          <p:cNvSpPr txBox="1"/>
          <p:nvPr/>
        </p:nvSpPr>
        <p:spPr>
          <a:xfrm>
            <a:off x="76199" y="2594257"/>
            <a:ext cx="9664700" cy="2523768"/>
          </a:xfrm>
          <a:prstGeom prst="rect">
            <a:avLst/>
          </a:prstGeom>
          <a:noFill/>
        </p:spPr>
        <p:txBody>
          <a:bodyPr wrap="square">
            <a:spAutoFit/>
          </a:bodyPr>
          <a:lstStyle/>
          <a:p>
            <a:pPr algn="ctr"/>
            <a:r>
              <a:rPr lang="it-IT" b="1" i="1" dirty="0">
                <a:effectLst/>
                <a:latin typeface="Comic Sans MS" panose="030F0702030302020204" pitchFamily="66" charset="0"/>
                <a:ea typeface="Times New Roman" panose="02020603050405020304" pitchFamily="18" charset="0"/>
              </a:rPr>
              <a:t>PRENOTA I TUOI BIGLIETTI</a:t>
            </a:r>
            <a:endParaRPr lang="it-IT" dirty="0">
              <a:effectLst/>
              <a:latin typeface="Times New Roman" panose="02020603050405020304" pitchFamily="18" charset="0"/>
              <a:ea typeface="Times New Roman" panose="02020603050405020304" pitchFamily="18" charset="0"/>
            </a:endParaRPr>
          </a:p>
          <a:p>
            <a:pPr algn="ctr">
              <a:tabLst>
                <a:tab pos="3933825" algn="l"/>
              </a:tabLst>
            </a:pPr>
            <a:r>
              <a:rPr lang="it-IT" sz="1800" b="1" u="sng" dirty="0">
                <a:solidFill>
                  <a:srgbClr val="0000FF"/>
                </a:solidFill>
                <a:effectLst/>
                <a:latin typeface="Comic Sans MS" panose="030F0702030302020204" pitchFamily="66" charset="0"/>
                <a:ea typeface="Times New Roman" panose="02020603050405020304" pitchFamily="18" charset="0"/>
              </a:rPr>
              <a:t>INOLTRE:</a:t>
            </a:r>
            <a:r>
              <a:rPr lang="it-IT" sz="1800" dirty="0">
                <a:solidFill>
                  <a:srgbClr val="0000FF"/>
                </a:solidFill>
                <a:effectLst/>
                <a:latin typeface="Comic Sans MS" panose="030F0702030302020204" pitchFamily="66" charset="0"/>
                <a:ea typeface="Times New Roman" panose="02020603050405020304" pitchFamily="18" charset="0"/>
              </a:rPr>
              <a:t> </a:t>
            </a:r>
            <a:r>
              <a:rPr lang="it-IT" sz="1800" b="1" u="sng" dirty="0">
                <a:solidFill>
                  <a:srgbClr val="0000FF"/>
                </a:solidFill>
                <a:effectLst/>
                <a:latin typeface="Comic Sans MS" panose="030F0702030302020204" pitchFamily="66" charset="0"/>
                <a:ea typeface="Times New Roman" panose="02020603050405020304" pitchFamily="18" charset="0"/>
              </a:rPr>
              <a:t>I prezzi vanno maggiorati del 10% + € 1,00 ogni posto</a:t>
            </a:r>
          </a:p>
          <a:p>
            <a:pPr algn="ctr">
              <a:tabLst>
                <a:tab pos="3933825" algn="l"/>
              </a:tabLst>
            </a:pPr>
            <a:r>
              <a:rPr lang="it-IT" sz="1800" b="1" u="sng" dirty="0">
                <a:solidFill>
                  <a:srgbClr val="0000FF"/>
                </a:solidFill>
                <a:effectLst/>
                <a:latin typeface="Comic Sans MS" panose="030F0702030302020204" pitchFamily="66" charset="0"/>
                <a:ea typeface="Times New Roman" panose="02020603050405020304" pitchFamily="18" charset="0"/>
              </a:rPr>
              <a:t>a titolo di liberalità Consulta</a:t>
            </a:r>
            <a:endParaRPr lang="it-IT" sz="1800" dirty="0">
              <a:effectLst/>
              <a:latin typeface="Times New Roman" panose="02020603050405020304" pitchFamily="18" charset="0"/>
              <a:ea typeface="Times New Roman" panose="02020603050405020304" pitchFamily="18" charset="0"/>
            </a:endParaRPr>
          </a:p>
          <a:p>
            <a:pPr algn="ctr">
              <a:tabLst>
                <a:tab pos="3933825" algn="l"/>
              </a:tabLst>
            </a:pPr>
            <a:r>
              <a:rPr lang="it-IT" sz="1800" b="1" u="sng" dirty="0">
                <a:solidFill>
                  <a:srgbClr val="0000FF"/>
                </a:solidFill>
                <a:effectLst/>
                <a:latin typeface="Comic Sans MS" panose="030F0702030302020204" pitchFamily="66" charset="0"/>
                <a:ea typeface="Times New Roman" panose="02020603050405020304" pitchFamily="18" charset="0"/>
              </a:rPr>
              <a:t>Si ricorda che i palchi vanno acquistati per intero e le platee a coppia</a:t>
            </a:r>
            <a:endParaRPr lang="it-IT" sz="1800" dirty="0">
              <a:effectLst/>
              <a:latin typeface="Times New Roman" panose="02020603050405020304" pitchFamily="18" charset="0"/>
              <a:ea typeface="Times New Roman" panose="02020603050405020304" pitchFamily="18" charset="0"/>
            </a:endParaRPr>
          </a:p>
          <a:p>
            <a:pPr>
              <a:tabLst>
                <a:tab pos="3933825" algn="l"/>
              </a:tabLst>
            </a:pPr>
            <a:r>
              <a:rPr lang="it-IT" sz="2400" b="1" u="none" strike="noStrike" dirty="0">
                <a:solidFill>
                  <a:srgbClr val="0000FF"/>
                </a:solidFill>
                <a:effectLst/>
                <a:latin typeface="Comic Sans MS" panose="030F0702030302020204" pitchFamily="66" charset="0"/>
                <a:ea typeface="Times New Roman" panose="02020603050405020304" pitchFamily="18" charset="0"/>
              </a:rPr>
              <a:t>  </a:t>
            </a:r>
            <a:r>
              <a:rPr lang="it-IT" sz="3200" u="none" strike="noStrike" dirty="0">
                <a:effectLst/>
              </a:rPr>
              <a:t> </a:t>
            </a:r>
            <a:r>
              <a:rPr lang="it-IT" sz="3200" b="1" u="sng" dirty="0">
                <a:solidFill>
                  <a:srgbClr val="0000FF"/>
                </a:solidFill>
                <a:effectLst/>
                <a:latin typeface="Comic Sans MS" panose="030F0702030302020204" pitchFamily="66" charset="0"/>
                <a:ea typeface="Times New Roman" panose="02020603050405020304" pitchFamily="18" charset="0"/>
              </a:rPr>
              <a:t>“</a:t>
            </a:r>
            <a:r>
              <a:rPr lang="it-IT" u="sng" dirty="0">
                <a:solidFill>
                  <a:srgbClr val="0000FF"/>
                </a:solidFill>
                <a:effectLst/>
                <a:latin typeface="Comic Sans MS" panose="030F0702030302020204" pitchFamily="66" charset="0"/>
                <a:ea typeface="Times New Roman" panose="02020603050405020304" pitchFamily="18" charset="0"/>
              </a:rPr>
              <a:t>IL PAGAMENTO DEI BIGLIETTI RICHIESTI ,(COSI’ COME PREVISTO DAL REGOLAMENTO) ANDR</a:t>
            </a:r>
            <a:r>
              <a:rPr lang="it-IT" u="sng" dirty="0">
                <a:solidFill>
                  <a:srgbClr val="0000FF"/>
                </a:solidFill>
                <a:effectLst/>
                <a:latin typeface="Calibri" panose="020F0502020204030204" pitchFamily="34" charset="0"/>
                <a:ea typeface="Times New Roman" panose="02020603050405020304" pitchFamily="18" charset="0"/>
              </a:rPr>
              <a:t>À</a:t>
            </a:r>
            <a:r>
              <a:rPr lang="it-IT" u="sng" dirty="0">
                <a:solidFill>
                  <a:srgbClr val="0000FF"/>
                </a:solidFill>
                <a:effectLst/>
                <a:latin typeface="Comic Sans MS" panose="030F0702030302020204" pitchFamily="66" charset="0"/>
                <a:ea typeface="Times New Roman" panose="02020603050405020304" pitchFamily="18" charset="0"/>
              </a:rPr>
              <a:t> EFFETTUATO, </a:t>
            </a:r>
            <a:r>
              <a:rPr lang="it-IT" b="1" u="sng" dirty="0">
                <a:solidFill>
                  <a:srgbClr val="0000FF"/>
                </a:solidFill>
                <a:effectLst/>
                <a:latin typeface="Comic Sans MS" panose="030F0702030302020204" pitchFamily="66" charset="0"/>
                <a:ea typeface="Times New Roman" panose="02020603050405020304" pitchFamily="18" charset="0"/>
              </a:rPr>
              <a:t>PREFERIBILMENTE CON BONIFICO</a:t>
            </a:r>
            <a:r>
              <a:rPr lang="it-IT" u="sng" dirty="0">
                <a:solidFill>
                  <a:srgbClr val="0000FF"/>
                </a:solidFill>
                <a:effectLst/>
                <a:latin typeface="Comic Sans MS" panose="030F0702030302020204" pitchFamily="66" charset="0"/>
                <a:ea typeface="Times New Roman" panose="02020603050405020304" pitchFamily="18" charset="0"/>
              </a:rPr>
              <a:t>, ALLA  CONFERMA DEL POSTO ASSEGNATO E COMUNQUE NON OLTRE 15 GG DALLA DATA DELLA RAPPRESENTAZIONE .</a:t>
            </a:r>
            <a:endParaRPr lang="it-IT" dirty="0">
              <a:effectLst/>
              <a:latin typeface="Times New Roman" panose="02020603050405020304" pitchFamily="18" charset="0"/>
              <a:ea typeface="Times New Roman" panose="02020603050405020304" pitchFamily="18" charset="0"/>
            </a:endParaRPr>
          </a:p>
        </p:txBody>
      </p:sp>
      <p:sp>
        <p:nvSpPr>
          <p:cNvPr id="5" name="CasellaDiTesto 4">
            <a:extLst>
              <a:ext uri="{FF2B5EF4-FFF2-40B4-BE49-F238E27FC236}">
                <a16:creationId xmlns:a16="http://schemas.microsoft.com/office/drawing/2014/main" id="{715C8CA2-B14A-71F4-34FC-D6172EF3F7E2}"/>
              </a:ext>
            </a:extLst>
          </p:cNvPr>
          <p:cNvSpPr txBox="1"/>
          <p:nvPr/>
        </p:nvSpPr>
        <p:spPr>
          <a:xfrm>
            <a:off x="76199" y="5313378"/>
            <a:ext cx="9804399" cy="923330"/>
          </a:xfrm>
          <a:prstGeom prst="rect">
            <a:avLst/>
          </a:prstGeom>
          <a:noFill/>
        </p:spPr>
        <p:txBody>
          <a:bodyPr wrap="square">
            <a:spAutoFit/>
          </a:bodyPr>
          <a:lstStyle/>
          <a:p>
            <a:pPr>
              <a:tabLst>
                <a:tab pos="3933825" algn="l"/>
              </a:tabLst>
            </a:pPr>
            <a:r>
              <a:rPr lang="it-IT" sz="1800" b="1" u="sng" dirty="0">
                <a:effectLst/>
                <a:latin typeface="Comic Sans MS" panose="030F0702030302020204" pitchFamily="66" charset="0"/>
                <a:ea typeface="Times New Roman" panose="02020603050405020304" pitchFamily="18" charset="0"/>
              </a:rPr>
              <a:t>A partire da oggi sono aperte le richieste fino ad esaurimento posti e comunque entro</a:t>
            </a:r>
            <a:endParaRPr lang="it-IT" sz="1800" dirty="0">
              <a:effectLst/>
              <a:latin typeface="Times New Roman" panose="02020603050405020304" pitchFamily="18" charset="0"/>
              <a:ea typeface="Times New Roman" panose="02020603050405020304" pitchFamily="18" charset="0"/>
            </a:endParaRPr>
          </a:p>
          <a:p>
            <a:r>
              <a:rPr lang="it-IT" b="1" u="sng" dirty="0">
                <a:latin typeface="Comic Sans MS" panose="030F0702030302020204" pitchFamily="66" charset="0"/>
                <a:ea typeface="Times New Roman" panose="02020603050405020304" pitchFamily="18" charset="0"/>
              </a:rPr>
              <a:t>G</a:t>
            </a:r>
            <a:r>
              <a:rPr lang="it-IT" sz="1800" b="1" u="sng" dirty="0">
                <a:effectLst/>
                <a:latin typeface="Comic Sans MS" panose="030F0702030302020204" pitchFamily="66" charset="0"/>
                <a:ea typeface="Times New Roman" panose="02020603050405020304" pitchFamily="18" charset="0"/>
              </a:rPr>
              <a:t>iovedì 21 Marzo 2024 per le recita del 4 APRILE 2024</a:t>
            </a:r>
          </a:p>
          <a:p>
            <a:r>
              <a:rPr lang="it-IT" sz="1800" b="1" u="sng" dirty="0">
                <a:effectLst/>
                <a:latin typeface="Comic Sans MS" panose="030F0702030302020204" pitchFamily="66" charset="0"/>
                <a:ea typeface="Times New Roman" panose="02020603050405020304" pitchFamily="18" charset="0"/>
              </a:rPr>
              <a:t>Domenica 31 Marzo 2024 per le recite del 14 APRILE 2024 2024</a:t>
            </a:r>
          </a:p>
        </p:txBody>
      </p:sp>
      <p:graphicFrame>
        <p:nvGraphicFramePr>
          <p:cNvPr id="6" name="Tabella 5">
            <a:extLst>
              <a:ext uri="{FF2B5EF4-FFF2-40B4-BE49-F238E27FC236}">
                <a16:creationId xmlns:a16="http://schemas.microsoft.com/office/drawing/2014/main" id="{8968417E-0EB5-B52E-A2EB-E73FBC49D326}"/>
              </a:ext>
            </a:extLst>
          </p:cNvPr>
          <p:cNvGraphicFramePr>
            <a:graphicFrameLocks noGrp="1"/>
          </p:cNvGraphicFramePr>
          <p:nvPr>
            <p:extLst>
              <p:ext uri="{D42A27DB-BD31-4B8C-83A1-F6EECF244321}">
                <p14:modId xmlns:p14="http://schemas.microsoft.com/office/powerpoint/2010/main" val="2147126227"/>
              </p:ext>
            </p:extLst>
          </p:nvPr>
        </p:nvGraphicFramePr>
        <p:xfrm>
          <a:off x="425450" y="1160261"/>
          <a:ext cx="7404100" cy="1181100"/>
        </p:xfrm>
        <a:graphic>
          <a:graphicData uri="http://schemas.openxmlformats.org/drawingml/2006/table">
            <a:tbl>
              <a:tblPr>
                <a:tableStyleId>{5C22544A-7EE6-4342-B048-85BDC9FD1C3A}</a:tableStyleId>
              </a:tblPr>
              <a:tblGrid>
                <a:gridCol w="742950">
                  <a:extLst>
                    <a:ext uri="{9D8B030D-6E8A-4147-A177-3AD203B41FA5}">
                      <a16:colId xmlns:a16="http://schemas.microsoft.com/office/drawing/2014/main" val="3801550266"/>
                    </a:ext>
                  </a:extLst>
                </a:gridCol>
                <a:gridCol w="598170">
                  <a:extLst>
                    <a:ext uri="{9D8B030D-6E8A-4147-A177-3AD203B41FA5}">
                      <a16:colId xmlns:a16="http://schemas.microsoft.com/office/drawing/2014/main" val="622908448"/>
                    </a:ext>
                  </a:extLst>
                </a:gridCol>
                <a:gridCol w="670560">
                  <a:extLst>
                    <a:ext uri="{9D8B030D-6E8A-4147-A177-3AD203B41FA5}">
                      <a16:colId xmlns:a16="http://schemas.microsoft.com/office/drawing/2014/main" val="1767403913"/>
                    </a:ext>
                  </a:extLst>
                </a:gridCol>
                <a:gridCol w="670560">
                  <a:extLst>
                    <a:ext uri="{9D8B030D-6E8A-4147-A177-3AD203B41FA5}">
                      <a16:colId xmlns:a16="http://schemas.microsoft.com/office/drawing/2014/main" val="4020996632"/>
                    </a:ext>
                  </a:extLst>
                </a:gridCol>
                <a:gridCol w="670560">
                  <a:extLst>
                    <a:ext uri="{9D8B030D-6E8A-4147-A177-3AD203B41FA5}">
                      <a16:colId xmlns:a16="http://schemas.microsoft.com/office/drawing/2014/main" val="4182892765"/>
                    </a:ext>
                  </a:extLst>
                </a:gridCol>
                <a:gridCol w="670560">
                  <a:extLst>
                    <a:ext uri="{9D8B030D-6E8A-4147-A177-3AD203B41FA5}">
                      <a16:colId xmlns:a16="http://schemas.microsoft.com/office/drawing/2014/main" val="3004149326"/>
                    </a:ext>
                  </a:extLst>
                </a:gridCol>
                <a:gridCol w="670560">
                  <a:extLst>
                    <a:ext uri="{9D8B030D-6E8A-4147-A177-3AD203B41FA5}">
                      <a16:colId xmlns:a16="http://schemas.microsoft.com/office/drawing/2014/main" val="1837684832"/>
                    </a:ext>
                  </a:extLst>
                </a:gridCol>
                <a:gridCol w="866140">
                  <a:extLst>
                    <a:ext uri="{9D8B030D-6E8A-4147-A177-3AD203B41FA5}">
                      <a16:colId xmlns:a16="http://schemas.microsoft.com/office/drawing/2014/main" val="2441162984"/>
                    </a:ext>
                  </a:extLst>
                </a:gridCol>
                <a:gridCol w="866140">
                  <a:extLst>
                    <a:ext uri="{9D8B030D-6E8A-4147-A177-3AD203B41FA5}">
                      <a16:colId xmlns:a16="http://schemas.microsoft.com/office/drawing/2014/main" val="4129420690"/>
                    </a:ext>
                  </a:extLst>
                </a:gridCol>
                <a:gridCol w="977900">
                  <a:extLst>
                    <a:ext uri="{9D8B030D-6E8A-4147-A177-3AD203B41FA5}">
                      <a16:colId xmlns:a16="http://schemas.microsoft.com/office/drawing/2014/main" val="1508498764"/>
                    </a:ext>
                  </a:extLst>
                </a:gridCol>
              </a:tblGrid>
              <a:tr h="200025">
                <a:tc>
                  <a:txBody>
                    <a:bodyPr/>
                    <a:lstStyle/>
                    <a:p>
                      <a:pPr algn="ctr" fontAlgn="ctr"/>
                      <a:r>
                        <a:rPr lang="it-IT" sz="1100" u="none" strike="noStrike" dirty="0">
                          <a:effectLst/>
                        </a:rPr>
                        <a:t>PALCO</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ORDINE</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Posto 1 </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Posto 2</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Posto 3</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Posto 4 </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Posto 5 </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Posto 6</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Totale palco</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tc>
                  <a:txBody>
                    <a:bodyPr/>
                    <a:lstStyle/>
                    <a:p>
                      <a:pPr algn="ctr" fontAlgn="ctr"/>
                      <a:r>
                        <a:rPr lang="it-IT" sz="1100" u="none" strike="noStrike" dirty="0">
                          <a:effectLst/>
                        </a:rPr>
                        <a:t>Prezzo Medio</a:t>
                      </a:r>
                      <a:endParaRPr lang="it-IT" sz="1100" b="1" i="0" u="none" strike="noStrike" dirty="0">
                        <a:solidFill>
                          <a:srgbClr val="000000"/>
                        </a:solidFill>
                        <a:effectLst/>
                        <a:latin typeface="Calibri" panose="020F0502020204030204" pitchFamily="34" charset="0"/>
                      </a:endParaRPr>
                    </a:p>
                  </a:txBody>
                  <a:tcPr marL="10478" marR="10478" marT="9525" marB="0" anchor="ctr">
                    <a:solidFill>
                      <a:schemeClr val="accent1">
                        <a:lumMod val="60000"/>
                        <a:lumOff val="40000"/>
                      </a:schemeClr>
                    </a:solidFill>
                  </a:tcPr>
                </a:tc>
                <a:extLst>
                  <a:ext uri="{0D108BD9-81ED-4DB2-BD59-A6C34878D82A}">
                    <a16:rowId xmlns:a16="http://schemas.microsoft.com/office/drawing/2014/main" val="3256076093"/>
                  </a:ext>
                </a:extLst>
              </a:tr>
              <a:tr h="200025">
                <a:tc>
                  <a:txBody>
                    <a:bodyPr/>
                    <a:lstStyle/>
                    <a:p>
                      <a:pPr algn="ctr" fontAlgn="b"/>
                      <a:r>
                        <a:rPr lang="it-IT" sz="1100" u="none" strike="noStrike" dirty="0">
                          <a:effectLst/>
                        </a:rPr>
                        <a:t>Palco da 6</a:t>
                      </a:r>
                      <a:endParaRPr lang="it-IT" sz="1100" b="0" i="0" u="none" strike="noStrike" dirty="0">
                        <a:solidFill>
                          <a:srgbClr val="000000"/>
                        </a:solidFill>
                        <a:effectLst/>
                        <a:latin typeface="Calibri" panose="020F0502020204030204" pitchFamily="34" charset="0"/>
                      </a:endParaRPr>
                    </a:p>
                  </a:txBody>
                  <a:tcPr marL="10478" marR="10478" marT="9525" marB="0" anchor="b">
                    <a:solidFill>
                      <a:schemeClr val="accent1">
                        <a:lumMod val="60000"/>
                        <a:lumOff val="40000"/>
                      </a:schemeClr>
                    </a:solidFill>
                  </a:tcPr>
                </a:tc>
                <a:tc>
                  <a:txBody>
                    <a:bodyPr/>
                    <a:lstStyle/>
                    <a:p>
                      <a:pPr algn="ctr" fontAlgn="b"/>
                      <a:r>
                        <a:rPr lang="it-IT" sz="1100" u="none" strike="noStrike" dirty="0">
                          <a:effectLst/>
                        </a:rPr>
                        <a:t>IV</a:t>
                      </a:r>
                      <a:endParaRPr lang="it-IT" sz="1100" b="0" i="0" u="none" strike="noStrike" dirty="0">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dirty="0">
                          <a:effectLst/>
                        </a:rPr>
                        <a:t>          82 € </a:t>
                      </a:r>
                      <a:endParaRPr lang="it-IT" sz="1100" b="0" i="0" u="none" strike="noStrike" dirty="0">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66 €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66 €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340 € </a:t>
                      </a:r>
                      <a:endParaRPr lang="it-IT" sz="1100" b="1"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dirty="0">
                          <a:effectLst/>
                        </a:rPr>
                        <a:t>                   57 € </a:t>
                      </a:r>
                      <a:endParaRPr lang="it-IT" sz="1100" b="1" i="0" u="none" strike="noStrike" dirty="0">
                        <a:solidFill>
                          <a:srgbClr val="000000"/>
                        </a:solidFill>
                        <a:effectLst/>
                        <a:latin typeface="Calibri" panose="020F0502020204030204" pitchFamily="34" charset="0"/>
                      </a:endParaRPr>
                    </a:p>
                  </a:txBody>
                  <a:tcPr marL="10478" marR="10478" marT="9525" marB="0" anchor="b"/>
                </a:tc>
                <a:extLst>
                  <a:ext uri="{0D108BD9-81ED-4DB2-BD59-A6C34878D82A}">
                    <a16:rowId xmlns:a16="http://schemas.microsoft.com/office/drawing/2014/main" val="336808468"/>
                  </a:ext>
                </a:extLst>
              </a:tr>
              <a:tr h="190500">
                <a:tc>
                  <a:txBody>
                    <a:bodyPr/>
                    <a:lstStyle/>
                    <a:p>
                      <a:pPr algn="ctr" fontAlgn="b"/>
                      <a:r>
                        <a:rPr lang="it-IT" sz="1100" u="none" strike="noStrike" dirty="0">
                          <a:effectLst/>
                        </a:rPr>
                        <a:t>Palco da 5</a:t>
                      </a:r>
                      <a:endParaRPr lang="it-IT" sz="1100" b="0" i="0" u="none" strike="noStrike" dirty="0">
                        <a:solidFill>
                          <a:srgbClr val="000000"/>
                        </a:solidFill>
                        <a:effectLst/>
                        <a:latin typeface="Calibri" panose="020F0502020204030204" pitchFamily="34" charset="0"/>
                      </a:endParaRPr>
                    </a:p>
                  </a:txBody>
                  <a:tcPr marL="10478" marR="10478" marT="9525" marB="0" anchor="b">
                    <a:solidFill>
                      <a:schemeClr val="accent1">
                        <a:lumMod val="60000"/>
                        <a:lumOff val="40000"/>
                      </a:schemeClr>
                    </a:solidFill>
                  </a:tcPr>
                </a:tc>
                <a:tc>
                  <a:txBody>
                    <a:bodyPr/>
                    <a:lstStyle/>
                    <a:p>
                      <a:pPr algn="ctr" fontAlgn="b"/>
                      <a:r>
                        <a:rPr lang="it-IT" sz="1100" u="none" strike="noStrike">
                          <a:effectLst/>
                        </a:rPr>
                        <a:t>III</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44 €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28 €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28 €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264 € </a:t>
                      </a:r>
                      <a:endParaRPr lang="it-IT" sz="1100" b="1"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dirty="0">
                          <a:effectLst/>
                        </a:rPr>
                        <a:t>                   53 € </a:t>
                      </a:r>
                      <a:endParaRPr lang="it-IT" sz="1100" b="1" i="0" u="none" strike="noStrike" dirty="0">
                        <a:solidFill>
                          <a:srgbClr val="000000"/>
                        </a:solidFill>
                        <a:effectLst/>
                        <a:latin typeface="Calibri" panose="020F0502020204030204" pitchFamily="34" charset="0"/>
                      </a:endParaRPr>
                    </a:p>
                  </a:txBody>
                  <a:tcPr marL="10478" marR="10478" marT="9525" marB="0" anchor="b"/>
                </a:tc>
                <a:extLst>
                  <a:ext uri="{0D108BD9-81ED-4DB2-BD59-A6C34878D82A}">
                    <a16:rowId xmlns:a16="http://schemas.microsoft.com/office/drawing/2014/main" val="2269253937"/>
                  </a:ext>
                </a:extLst>
              </a:tr>
              <a:tr h="200025">
                <a:tc>
                  <a:txBody>
                    <a:bodyPr/>
                    <a:lstStyle/>
                    <a:p>
                      <a:pPr algn="ctr"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10478" marR="10478" marT="9525" marB="0" anchor="b">
                    <a:solidFill>
                      <a:schemeClr val="accent1">
                        <a:lumMod val="60000"/>
                        <a:lumOff val="40000"/>
                      </a:schemeClr>
                    </a:solidFill>
                  </a:tcPr>
                </a:tc>
                <a:tc>
                  <a:txBody>
                    <a:bodyPr/>
                    <a:lstStyle/>
                    <a:p>
                      <a:pPr algn="ctr" fontAlgn="b"/>
                      <a:r>
                        <a:rPr lang="it-IT" sz="1100" u="none" strike="noStrike">
                          <a:effectLst/>
                        </a:rPr>
                        <a:t>IV</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44 €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252 € </a:t>
                      </a:r>
                      <a:endParaRPr lang="it-IT" sz="1100" b="1"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dirty="0">
                          <a:effectLst/>
                        </a:rPr>
                        <a:t>                   50 € </a:t>
                      </a:r>
                      <a:endParaRPr lang="it-IT" sz="1100" b="1" i="0" u="none" strike="noStrike" dirty="0">
                        <a:solidFill>
                          <a:srgbClr val="000000"/>
                        </a:solidFill>
                        <a:effectLst/>
                        <a:latin typeface="Calibri" panose="020F0502020204030204" pitchFamily="34" charset="0"/>
                      </a:endParaRPr>
                    </a:p>
                  </a:txBody>
                  <a:tcPr marL="10478" marR="10478" marT="9525" marB="0" anchor="b"/>
                </a:tc>
                <a:extLst>
                  <a:ext uri="{0D108BD9-81ED-4DB2-BD59-A6C34878D82A}">
                    <a16:rowId xmlns:a16="http://schemas.microsoft.com/office/drawing/2014/main" val="392401275"/>
                  </a:ext>
                </a:extLst>
              </a:tr>
              <a:tr h="190500">
                <a:tc>
                  <a:txBody>
                    <a:bodyPr/>
                    <a:lstStyle/>
                    <a:p>
                      <a:pPr algn="ctr" fontAlgn="b"/>
                      <a:r>
                        <a:rPr lang="it-IT" sz="1100" u="none" strike="noStrike" dirty="0">
                          <a:effectLst/>
                        </a:rPr>
                        <a:t>Palco da 4</a:t>
                      </a:r>
                      <a:endParaRPr lang="it-IT" sz="1100" b="0" i="0" u="none" strike="noStrike" dirty="0">
                        <a:solidFill>
                          <a:srgbClr val="000000"/>
                        </a:solidFill>
                        <a:effectLst/>
                        <a:latin typeface="Calibri" panose="020F0502020204030204" pitchFamily="34" charset="0"/>
                      </a:endParaRPr>
                    </a:p>
                  </a:txBody>
                  <a:tcPr marL="10478" marR="10478" marT="9525" marB="0" anchor="b">
                    <a:solidFill>
                      <a:schemeClr val="accent1">
                        <a:lumMod val="60000"/>
                        <a:lumOff val="40000"/>
                      </a:schemeClr>
                    </a:solidFill>
                  </a:tcPr>
                </a:tc>
                <a:tc>
                  <a:txBody>
                    <a:bodyPr/>
                    <a:lstStyle/>
                    <a:p>
                      <a:pPr algn="ctr" fontAlgn="b"/>
                      <a:r>
                        <a:rPr lang="it-IT" sz="1100" u="none" strike="noStrike">
                          <a:effectLst/>
                        </a:rPr>
                        <a:t>II</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82 €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44 €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28 €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236 € </a:t>
                      </a:r>
                      <a:endParaRPr lang="it-IT" sz="1100" b="1"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dirty="0">
                          <a:effectLst/>
                        </a:rPr>
                        <a:t>                   59 € </a:t>
                      </a:r>
                      <a:endParaRPr lang="it-IT" sz="1100" b="1" i="0" u="none" strike="noStrike" dirty="0">
                        <a:solidFill>
                          <a:srgbClr val="000000"/>
                        </a:solidFill>
                        <a:effectLst/>
                        <a:latin typeface="Calibri" panose="020F0502020204030204" pitchFamily="34" charset="0"/>
                      </a:endParaRPr>
                    </a:p>
                  </a:txBody>
                  <a:tcPr marL="10478" marR="10478" marT="9525" marB="0" anchor="b"/>
                </a:tc>
                <a:extLst>
                  <a:ext uri="{0D108BD9-81ED-4DB2-BD59-A6C34878D82A}">
                    <a16:rowId xmlns:a16="http://schemas.microsoft.com/office/drawing/2014/main" val="2625919340"/>
                  </a:ext>
                </a:extLst>
              </a:tr>
              <a:tr h="200025">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III, IV</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66 €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66 €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28 €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22 €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a:effectLst/>
                        </a:rPr>
                        <a:t>              182 € </a:t>
                      </a:r>
                      <a:endParaRPr lang="it-IT" sz="1100" b="1" i="0" u="none" strike="noStrike">
                        <a:solidFill>
                          <a:srgbClr val="000000"/>
                        </a:solidFill>
                        <a:effectLst/>
                        <a:latin typeface="Calibri" panose="020F0502020204030204" pitchFamily="34" charset="0"/>
                      </a:endParaRPr>
                    </a:p>
                  </a:txBody>
                  <a:tcPr marL="10478" marR="10478" marT="9525" marB="0" anchor="b"/>
                </a:tc>
                <a:tc>
                  <a:txBody>
                    <a:bodyPr/>
                    <a:lstStyle/>
                    <a:p>
                      <a:pPr algn="ctr" fontAlgn="b"/>
                      <a:r>
                        <a:rPr lang="it-IT" sz="1100" u="none" strike="noStrike" dirty="0">
                          <a:effectLst/>
                        </a:rPr>
                        <a:t>                   46 € </a:t>
                      </a:r>
                      <a:endParaRPr lang="it-IT" sz="1100" b="1" i="0" u="none" strike="noStrike" dirty="0">
                        <a:solidFill>
                          <a:srgbClr val="000000"/>
                        </a:solidFill>
                        <a:effectLst/>
                        <a:latin typeface="Calibri" panose="020F0502020204030204" pitchFamily="34" charset="0"/>
                      </a:endParaRPr>
                    </a:p>
                  </a:txBody>
                  <a:tcPr marL="10478" marR="10478" marT="9525" marB="0" anchor="b"/>
                </a:tc>
                <a:extLst>
                  <a:ext uri="{0D108BD9-81ED-4DB2-BD59-A6C34878D82A}">
                    <a16:rowId xmlns:a16="http://schemas.microsoft.com/office/drawing/2014/main" val="2368150154"/>
                  </a:ext>
                </a:extLst>
              </a:tr>
            </a:tbl>
          </a:graphicData>
        </a:graphic>
      </p:graphicFrame>
    </p:spTree>
    <p:extLst>
      <p:ext uri="{BB962C8B-B14F-4D97-AF65-F5344CB8AC3E}">
        <p14:creationId xmlns:p14="http://schemas.microsoft.com/office/powerpoint/2010/main" val="185827033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1204</TotalTime>
  <Words>451</Words>
  <Application>Microsoft Office PowerPoint</Application>
  <PresentationFormat>A4 (21x29,7 cm)</PresentationFormat>
  <Paragraphs>107</Paragraphs>
  <Slides>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vt:i4>
      </vt:variant>
    </vt:vector>
  </HeadingPairs>
  <TitlesOfParts>
    <vt:vector size="9" baseType="lpstr">
      <vt:lpstr>SimSun</vt:lpstr>
      <vt:lpstr>Arial</vt:lpstr>
      <vt:lpstr>Calibri</vt:lpstr>
      <vt:lpstr>Calibri Light</vt:lpstr>
      <vt:lpstr>Comic Sans MS</vt:lpstr>
      <vt:lpstr>Times New Roman</vt:lpstr>
      <vt:lpstr>Tema di Office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Mazucchelli (Stage)</dc:creator>
  <cp:lastModifiedBy>DE POLI MYRIAM</cp:lastModifiedBy>
  <cp:revision>32</cp:revision>
  <cp:lastPrinted>2024-01-29T13:36:14Z</cp:lastPrinted>
  <dcterms:created xsi:type="dcterms:W3CDTF">2023-09-04T14:08:06Z</dcterms:created>
  <dcterms:modified xsi:type="dcterms:W3CDTF">2024-02-28T11:59:07Z</dcterms:modified>
</cp:coreProperties>
</file>