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ulta dei Lavoratori" userId="543b48f8-1e44-4f4c-8e45-56d5881d395b" providerId="ADAL" clId="{360895E7-02C1-4C26-9D30-66482E5ADC2A}"/>
    <pc:docChg chg="undo custSel addSld modSld">
      <pc:chgData name="Consulta dei Lavoratori" userId="543b48f8-1e44-4f4c-8e45-56d5881d395b" providerId="ADAL" clId="{360895E7-02C1-4C26-9D30-66482E5ADC2A}" dt="2024-03-04T09:35:35.678" v="278" actId="20577"/>
      <pc:docMkLst>
        <pc:docMk/>
      </pc:docMkLst>
      <pc:sldChg chg="addSp delSp modSp mod">
        <pc:chgData name="Consulta dei Lavoratori" userId="543b48f8-1e44-4f4c-8e45-56d5881d395b" providerId="ADAL" clId="{360895E7-02C1-4C26-9D30-66482E5ADC2A}" dt="2024-03-04T09:32:50.285" v="266" actId="20577"/>
        <pc:sldMkLst>
          <pc:docMk/>
          <pc:sldMk cId="1843158229" sldId="257"/>
        </pc:sldMkLst>
        <pc:spChg chg="add mod">
          <ac:chgData name="Consulta dei Lavoratori" userId="543b48f8-1e44-4f4c-8e45-56d5881d395b" providerId="ADAL" clId="{360895E7-02C1-4C26-9D30-66482E5ADC2A}" dt="2024-02-28T13:59:54.097" v="236" actId="1076"/>
          <ac:spMkLst>
            <pc:docMk/>
            <pc:sldMk cId="1843158229" sldId="257"/>
            <ac:spMk id="5" creationId="{99373840-1714-C0AA-5402-FD0603D8EAA3}"/>
          </ac:spMkLst>
        </pc:spChg>
        <pc:spChg chg="mod">
          <ac:chgData name="Consulta dei Lavoratori" userId="543b48f8-1e44-4f4c-8e45-56d5881d395b" providerId="ADAL" clId="{360895E7-02C1-4C26-9D30-66482E5ADC2A}" dt="2024-02-28T13:41:06.138" v="229" actId="1076"/>
          <ac:spMkLst>
            <pc:docMk/>
            <pc:sldMk cId="1843158229" sldId="257"/>
            <ac:spMk id="6" creationId="{E3969FA5-FDD5-C3BD-072F-55FF38101E35}"/>
          </ac:spMkLst>
        </pc:spChg>
        <pc:spChg chg="mod">
          <ac:chgData name="Consulta dei Lavoratori" userId="543b48f8-1e44-4f4c-8e45-56d5881d395b" providerId="ADAL" clId="{360895E7-02C1-4C26-9D30-66482E5ADC2A}" dt="2024-02-28T12:37:12.429" v="74" actId="1076"/>
          <ac:spMkLst>
            <pc:docMk/>
            <pc:sldMk cId="1843158229" sldId="257"/>
            <ac:spMk id="8" creationId="{00318D8F-96ED-B565-EB73-E3E1AD9A5E0F}"/>
          </ac:spMkLst>
        </pc:spChg>
        <pc:spChg chg="del mod">
          <ac:chgData name="Consulta dei Lavoratori" userId="543b48f8-1e44-4f4c-8e45-56d5881d395b" providerId="ADAL" clId="{360895E7-02C1-4C26-9D30-66482E5ADC2A}" dt="2024-02-28T11:44:15.374" v="25" actId="478"/>
          <ac:spMkLst>
            <pc:docMk/>
            <pc:sldMk cId="1843158229" sldId="257"/>
            <ac:spMk id="9" creationId="{881EB586-2903-5752-68A4-7665149BE3F0}"/>
          </ac:spMkLst>
        </pc:spChg>
        <pc:spChg chg="mod">
          <ac:chgData name="Consulta dei Lavoratori" userId="543b48f8-1e44-4f4c-8e45-56d5881d395b" providerId="ADAL" clId="{360895E7-02C1-4C26-9D30-66482E5ADC2A}" dt="2024-03-04T09:32:50.285" v="266" actId="20577"/>
          <ac:spMkLst>
            <pc:docMk/>
            <pc:sldMk cId="1843158229" sldId="257"/>
            <ac:spMk id="12" creationId="{D3FA36F1-8934-1CA4-2CB9-16C725BA1BA1}"/>
          </ac:spMkLst>
        </pc:spChg>
        <pc:spChg chg="add del">
          <ac:chgData name="Consulta dei Lavoratori" userId="543b48f8-1e44-4f4c-8e45-56d5881d395b" providerId="ADAL" clId="{360895E7-02C1-4C26-9D30-66482E5ADC2A}" dt="2024-02-28T12:28:49.090" v="64" actId="22"/>
          <ac:spMkLst>
            <pc:docMk/>
            <pc:sldMk cId="1843158229" sldId="257"/>
            <ac:spMk id="15" creationId="{10FCC882-EB69-9D25-18BC-6FE52064200C}"/>
          </ac:spMkLst>
        </pc:spChg>
        <pc:spChg chg="add mod">
          <ac:chgData name="Consulta dei Lavoratori" userId="543b48f8-1e44-4f4c-8e45-56d5881d395b" providerId="ADAL" clId="{360895E7-02C1-4C26-9D30-66482E5ADC2A}" dt="2024-02-28T12:37:54.949" v="79" actId="1076"/>
          <ac:spMkLst>
            <pc:docMk/>
            <pc:sldMk cId="1843158229" sldId="257"/>
            <ac:spMk id="18" creationId="{4DB486DC-7A98-3AA4-A205-091012915BC5}"/>
          </ac:spMkLst>
        </pc:spChg>
        <pc:spChg chg="add mod">
          <ac:chgData name="Consulta dei Lavoratori" userId="543b48f8-1e44-4f4c-8e45-56d5881d395b" providerId="ADAL" clId="{360895E7-02C1-4C26-9D30-66482E5ADC2A}" dt="2024-03-04T09:32:45.361" v="264" actId="20577"/>
          <ac:spMkLst>
            <pc:docMk/>
            <pc:sldMk cId="1843158229" sldId="257"/>
            <ac:spMk id="20" creationId="{5B6F712C-EDBF-45E7-C26B-9BA4854E472E}"/>
          </ac:spMkLst>
        </pc:spChg>
        <pc:graphicFrameChg chg="add del mod modGraphic">
          <ac:chgData name="Consulta dei Lavoratori" userId="543b48f8-1e44-4f4c-8e45-56d5881d395b" providerId="ADAL" clId="{360895E7-02C1-4C26-9D30-66482E5ADC2A}" dt="2024-02-28T12:52:32.028" v="93" actId="478"/>
          <ac:graphicFrameMkLst>
            <pc:docMk/>
            <pc:sldMk cId="1843158229" sldId="257"/>
            <ac:graphicFrameMk id="16" creationId="{D7EBE965-DEDB-1A95-8F9A-AC989EEF3387}"/>
          </ac:graphicFrameMkLst>
        </pc:graphicFrameChg>
        <pc:graphicFrameChg chg="add mod modGraphic">
          <ac:chgData name="Consulta dei Lavoratori" userId="543b48f8-1e44-4f4c-8e45-56d5881d395b" providerId="ADAL" clId="{360895E7-02C1-4C26-9D30-66482E5ADC2A}" dt="2024-02-28T12:55:57.297" v="110" actId="6549"/>
          <ac:graphicFrameMkLst>
            <pc:docMk/>
            <pc:sldMk cId="1843158229" sldId="257"/>
            <ac:graphicFrameMk id="21" creationId="{A637F938-CA69-FF26-DC81-D4022F4659CD}"/>
          </ac:graphicFrameMkLst>
        </pc:graphicFrameChg>
        <pc:graphicFrameChg chg="add mod modGraphic">
          <ac:chgData name="Consulta dei Lavoratori" userId="543b48f8-1e44-4f4c-8e45-56d5881d395b" providerId="ADAL" clId="{360895E7-02C1-4C26-9D30-66482E5ADC2A}" dt="2024-02-28T13:00:01.947" v="117" actId="207"/>
          <ac:graphicFrameMkLst>
            <pc:docMk/>
            <pc:sldMk cId="1843158229" sldId="257"/>
            <ac:graphicFrameMk id="22" creationId="{E4FBD5EF-27CA-FCB1-9848-705A1A457CAD}"/>
          </ac:graphicFrameMkLst>
        </pc:graphicFrameChg>
        <pc:picChg chg="add mod">
          <ac:chgData name="Consulta dei Lavoratori" userId="543b48f8-1e44-4f4c-8e45-56d5881d395b" providerId="ADAL" clId="{360895E7-02C1-4C26-9D30-66482E5ADC2A}" dt="2024-02-28T13:41:41.688" v="230" actId="1076"/>
          <ac:picMkLst>
            <pc:docMk/>
            <pc:sldMk cId="1843158229" sldId="257"/>
            <ac:picMk id="2" creationId="{B503C24E-41FE-6F82-BF39-D25D1700C157}"/>
          </ac:picMkLst>
        </pc:picChg>
        <pc:picChg chg="mod">
          <ac:chgData name="Consulta dei Lavoratori" userId="543b48f8-1e44-4f4c-8e45-56d5881d395b" providerId="ADAL" clId="{360895E7-02C1-4C26-9D30-66482E5ADC2A}" dt="2024-02-28T13:41:02.808" v="228" actId="14100"/>
          <ac:picMkLst>
            <pc:docMk/>
            <pc:sldMk cId="1843158229" sldId="257"/>
            <ac:picMk id="3" creationId="{372DF9FF-CE81-2CC4-9AF7-D615306FC425}"/>
          </ac:picMkLst>
        </pc:picChg>
        <pc:picChg chg="del mod">
          <ac:chgData name="Consulta dei Lavoratori" userId="543b48f8-1e44-4f4c-8e45-56d5881d395b" providerId="ADAL" clId="{360895E7-02C1-4C26-9D30-66482E5ADC2A}" dt="2024-02-28T11:44:16.504" v="26" actId="478"/>
          <ac:picMkLst>
            <pc:docMk/>
            <pc:sldMk cId="1843158229" sldId="257"/>
            <ac:picMk id="10" creationId="{D165FE38-DDA3-4E38-2592-335DD2149CD0}"/>
          </ac:picMkLst>
        </pc:picChg>
      </pc:sldChg>
      <pc:sldChg chg="addSp modSp new mod">
        <pc:chgData name="Consulta dei Lavoratori" userId="543b48f8-1e44-4f4c-8e45-56d5881d395b" providerId="ADAL" clId="{360895E7-02C1-4C26-9D30-66482E5ADC2A}" dt="2024-03-04T09:35:35.678" v="278" actId="20577"/>
        <pc:sldMkLst>
          <pc:docMk/>
          <pc:sldMk cId="2130277873" sldId="258"/>
        </pc:sldMkLst>
        <pc:spChg chg="add mod">
          <ac:chgData name="Consulta dei Lavoratori" userId="543b48f8-1e44-4f4c-8e45-56d5881d395b" providerId="ADAL" clId="{360895E7-02C1-4C26-9D30-66482E5ADC2A}" dt="2024-02-28T13:03:02.617" v="161" actId="20577"/>
          <ac:spMkLst>
            <pc:docMk/>
            <pc:sldMk cId="2130277873" sldId="258"/>
            <ac:spMk id="4" creationId="{631E59CC-3CB7-1DEF-7A2B-DA471F55BA5D}"/>
          </ac:spMkLst>
        </pc:spChg>
        <pc:spChg chg="add mod">
          <ac:chgData name="Consulta dei Lavoratori" userId="543b48f8-1e44-4f4c-8e45-56d5881d395b" providerId="ADAL" clId="{360895E7-02C1-4C26-9D30-66482E5ADC2A}" dt="2024-03-04T09:31:39.703" v="247" actId="1076"/>
          <ac:spMkLst>
            <pc:docMk/>
            <pc:sldMk cId="2130277873" sldId="258"/>
            <ac:spMk id="5" creationId="{02841963-258A-ED22-F276-FB58564ABC99}"/>
          </ac:spMkLst>
        </pc:spChg>
        <pc:spChg chg="add mod">
          <ac:chgData name="Consulta dei Lavoratori" userId="543b48f8-1e44-4f4c-8e45-56d5881d395b" providerId="ADAL" clId="{360895E7-02C1-4C26-9D30-66482E5ADC2A}" dt="2024-03-04T09:35:35.678" v="278" actId="20577"/>
          <ac:spMkLst>
            <pc:docMk/>
            <pc:sldMk cId="2130277873" sldId="258"/>
            <ac:spMk id="6" creationId="{DCDAB955-73AE-8337-A4E5-37A5AA961157}"/>
          </ac:spMkLst>
        </pc:spChg>
        <pc:graphicFrameChg chg="add mod">
          <ac:chgData name="Consulta dei Lavoratori" userId="543b48f8-1e44-4f4c-8e45-56d5881d395b" providerId="ADAL" clId="{360895E7-02C1-4C26-9D30-66482E5ADC2A}" dt="2024-02-28T13:01:53.397" v="128"/>
          <ac:graphicFrameMkLst>
            <pc:docMk/>
            <pc:sldMk cId="2130277873" sldId="258"/>
            <ac:graphicFrameMk id="3" creationId="{843EA9F3-90AC-6D56-70BC-A3A589A304B3}"/>
          </ac:graphicFrameMkLst>
        </pc:graphicFrameChg>
        <pc:picChg chg="add mod">
          <ac:chgData name="Consulta dei Lavoratori" userId="543b48f8-1e44-4f4c-8e45-56d5881d395b" providerId="ADAL" clId="{360895E7-02C1-4C26-9D30-66482E5ADC2A}" dt="2024-02-28T13:01:53.397" v="128"/>
          <ac:picMkLst>
            <pc:docMk/>
            <pc:sldMk cId="2130277873" sldId="258"/>
            <ac:picMk id="2" creationId="{BF005DB4-F032-A394-9D4F-BF5CE0028088}"/>
          </ac:picMkLst>
        </pc:picChg>
        <pc:picChg chg="add mod">
          <ac:chgData name="Consulta dei Lavoratori" userId="543b48f8-1e44-4f4c-8e45-56d5881d395b" providerId="ADAL" clId="{360895E7-02C1-4C26-9D30-66482E5ADC2A}" dt="2024-02-28T13:02:03.662" v="129"/>
          <ac:picMkLst>
            <pc:docMk/>
            <pc:sldMk cId="2130277873" sldId="258"/>
            <ac:picMk id="7" creationId="{54B7BB39-7A74-521C-9C46-F14BB59ED6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1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1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4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59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3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11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76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11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4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14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66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F36F-031C-432A-9155-4370F5A7336E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9803-B090-4126-B777-4AD5883F6B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04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10" descr="Immagine che contiene Carattere, testo&#10;&#10;Descrizione generata automaticamente">
            <a:extLst>
              <a:ext uri="{FF2B5EF4-FFF2-40B4-BE49-F238E27FC236}">
                <a16:creationId xmlns:a16="http://schemas.microsoft.com/office/drawing/2014/main" id="{902EEBE0-BA13-5FD0-746A-FD2587773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43" y="71398"/>
            <a:ext cx="1642760" cy="4668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318D8F-96ED-B565-EB73-E3E1AD9A5E0F}"/>
              </a:ext>
            </a:extLst>
          </p:cNvPr>
          <p:cNvSpPr txBox="1"/>
          <p:nvPr/>
        </p:nvSpPr>
        <p:spPr>
          <a:xfrm>
            <a:off x="3867786" y="2444756"/>
            <a:ext cx="22579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Ci sono casi fortunati in cui una lettura registica innovativa è in grado di riproporre un intero repertorio sotto una nuova luce: è stato il caso del percorso di Mario Martone attraverso il verismo, con spettacoli come </a:t>
            </a:r>
            <a:r>
              <a:rPr lang="it-IT" sz="1200" b="0" i="1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La cena delle beffe</a:t>
            </a:r>
            <a:r>
              <a:rPr lang="it-IT" sz="1200" b="0" i="0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, </a:t>
            </a:r>
            <a:r>
              <a:rPr lang="it-IT" sz="1200" b="0" i="1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Andrea Chénier</a:t>
            </a:r>
            <a:r>
              <a:rPr lang="it-IT" sz="1200" b="0" i="0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 e </a:t>
            </a:r>
            <a:r>
              <a:rPr lang="it-IT" sz="1200" b="0" i="1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Fedora</a:t>
            </a:r>
            <a:r>
              <a:rPr lang="it-IT" sz="1200" b="0" i="0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. Primo passo di questo cammino è stato il dittico formato da </a:t>
            </a:r>
            <a:r>
              <a:rPr lang="it-IT" sz="1200" b="0" i="1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Pagliacci </a:t>
            </a:r>
            <a:r>
              <a:rPr lang="it-IT" sz="1200" b="0" i="0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di Ruggero Leoncavallo e </a:t>
            </a:r>
            <a:r>
              <a:rPr lang="it-IT" sz="1200" b="0" i="1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Cavalleria rusticana</a:t>
            </a:r>
            <a:r>
              <a:rPr lang="it-IT" sz="1200" b="0" i="0" dirty="0">
                <a:solidFill>
                  <a:srgbClr val="373737"/>
                </a:solidFill>
                <a:effectLst/>
                <a:latin typeface="EB Garamond" panose="00000500000000000000" pitchFamily="2" charset="0"/>
              </a:rPr>
              <a:t> di Pietro Mascagni, affrontato nel 2011 con essenzialità e realismo. Questo spettacolo ormai storico torna con la direzione sicura di Giampaolo Bisanti.</a:t>
            </a:r>
            <a:endParaRPr lang="it-IT" sz="1150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3FA36F1-8934-1CA4-2CB9-16C725BA1BA1}"/>
              </a:ext>
            </a:extLst>
          </p:cNvPr>
          <p:cNvSpPr txBox="1"/>
          <p:nvPr/>
        </p:nvSpPr>
        <p:spPr>
          <a:xfrm>
            <a:off x="6794073" y="2492924"/>
            <a:ext cx="2432419" cy="5770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it-IT" sz="105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ORARIO</a:t>
            </a:r>
          </a:p>
          <a:p>
            <a:pPr algn="ctr"/>
            <a:endParaRPr lang="it-IT" sz="105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Martedì 16 aprile 2024, ore 20 </a:t>
            </a:r>
            <a:r>
              <a:rPr lang="it-IT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</a:t>
            </a:r>
            <a:endParaRPr lang="it-IT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5105426-85FF-3BD1-8E89-4F678A00EF9F}"/>
              </a:ext>
            </a:extLst>
          </p:cNvPr>
          <p:cNvSpPr txBox="1"/>
          <p:nvPr/>
        </p:nvSpPr>
        <p:spPr>
          <a:xfrm>
            <a:off x="727213" y="446678"/>
            <a:ext cx="3379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Servizio Promozione Culturale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1AA31A-4909-3A80-BE39-A2C0154F46EE}"/>
              </a:ext>
            </a:extLst>
          </p:cNvPr>
          <p:cNvSpPr txBox="1"/>
          <p:nvPr/>
        </p:nvSpPr>
        <p:spPr>
          <a:xfrm>
            <a:off x="68365" y="744705"/>
            <a:ext cx="470949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Dal 16 aprile al 5 maggio 2024</a:t>
            </a:r>
          </a:p>
          <a:p>
            <a:pPr algn="ctr"/>
            <a:endParaRPr lang="it-IT" sz="800" b="1" u="sng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Pietro Mascagni</a:t>
            </a:r>
            <a:endParaRPr lang="it-IT" sz="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de-DE" sz="2800" b="0" i="0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Cavalleria rusticana</a:t>
            </a:r>
            <a:endParaRPr lang="it-IT" sz="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it-IT" sz="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Melodramma in un atto </a:t>
            </a:r>
          </a:p>
          <a:p>
            <a:pPr algn="ctr"/>
            <a:r>
              <a:rPr lang="it-IT" sz="1200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Libretto di </a:t>
            </a:r>
            <a:r>
              <a:rPr lang="it-IT" sz="1200" b="1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Giovanni Targioni-Tozzetti </a:t>
            </a:r>
            <a:r>
              <a:rPr lang="it-IT" sz="1200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1200" b="1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Guido Menasci</a:t>
            </a:r>
          </a:p>
          <a:p>
            <a:pPr algn="ctr"/>
            <a:endParaRPr lang="fr-FR" sz="1200" b="1" i="0" dirty="0">
              <a:solidFill>
                <a:srgbClr val="37373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Ruggero Leoncavallo </a:t>
            </a:r>
            <a:endParaRPr lang="it-IT" sz="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de-DE" sz="2800" b="0" i="0" cap="al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pagliacci</a:t>
            </a:r>
            <a:endParaRPr lang="it-IT" sz="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it-IT" sz="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Dramma in un prologo e due atti </a:t>
            </a:r>
          </a:p>
          <a:p>
            <a:pPr algn="ctr"/>
            <a:r>
              <a:rPr lang="it-IT" sz="1200" b="0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Libretto di </a:t>
            </a:r>
            <a:r>
              <a:rPr lang="it-IT" sz="1200" b="1" i="0" dirty="0">
                <a:solidFill>
                  <a:srgbClr val="3737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Ruggero Leoncavallo</a:t>
            </a:r>
            <a:endParaRPr lang="fr-FR" sz="1200" b="1" dirty="0">
              <a:solidFill>
                <a:srgbClr val="3737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12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Direttore</a:t>
            </a:r>
          </a:p>
          <a:p>
            <a:pPr algn="ctr"/>
            <a:r>
              <a:rPr lang="it-IT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Giampaolo Bisanti</a:t>
            </a:r>
          </a:p>
          <a:p>
            <a:pPr algn="ctr"/>
            <a:endParaRPr lang="it-IT" sz="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Regia</a:t>
            </a:r>
          </a:p>
          <a:p>
            <a:pPr algn="ctr"/>
            <a:r>
              <a:rPr lang="it-IT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Mario Martone</a:t>
            </a:r>
          </a:p>
          <a:p>
            <a:pPr algn="ctr"/>
            <a:endParaRPr lang="it-IT" sz="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Scene</a:t>
            </a:r>
          </a:p>
          <a:p>
            <a:pPr algn="ctr"/>
            <a:r>
              <a:rPr lang="it-IT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Sergio Tramonti</a:t>
            </a:r>
          </a:p>
          <a:p>
            <a:pPr algn="ctr"/>
            <a:endParaRPr lang="it-IT" sz="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Costumi</a:t>
            </a:r>
          </a:p>
          <a:p>
            <a:pPr algn="ctr"/>
            <a:r>
              <a:rPr lang="it-IT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Ursula </a:t>
            </a:r>
            <a:r>
              <a:rPr lang="it-IT" sz="1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Patzak</a:t>
            </a:r>
            <a:endParaRPr lang="it-IT" sz="1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it-IT" sz="6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Luci</a:t>
            </a:r>
          </a:p>
          <a:p>
            <a:pPr algn="ctr"/>
            <a:r>
              <a:rPr lang="it-IT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Pasquale Mari</a:t>
            </a:r>
          </a:p>
          <a:p>
            <a:pPr algn="ctr"/>
            <a:endParaRPr lang="it-IT" sz="1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it-IT" sz="13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Orchestra e Coro del Teatro alla Scala</a:t>
            </a:r>
          </a:p>
          <a:p>
            <a:pPr algn="ctr"/>
            <a:r>
              <a:rPr lang="it-IT" sz="13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Coro di Voci Bianche</a:t>
            </a:r>
          </a:p>
          <a:p>
            <a:pPr algn="ctr"/>
            <a:r>
              <a:rPr lang="it-IT" sz="13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Produzione del Teatro alla Scala</a:t>
            </a:r>
          </a:p>
          <a:p>
            <a:pPr algn="ctr"/>
            <a:endParaRPr lang="it-IT" sz="13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Immagine 2" descr="Immagine che contiene vestiti, interno, persona, uomo&#10;&#10;Descrizione generata automaticamente">
            <a:extLst>
              <a:ext uri="{FF2B5EF4-FFF2-40B4-BE49-F238E27FC236}">
                <a16:creationId xmlns:a16="http://schemas.microsoft.com/office/drawing/2014/main" id="{372DF9FF-CE81-2CC4-9AF7-D615306FC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6276" r="10674"/>
          <a:stretch/>
        </p:blipFill>
        <p:spPr>
          <a:xfrm>
            <a:off x="4593885" y="59017"/>
            <a:ext cx="2886819" cy="20368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969FA5-FDD5-C3BD-072F-55FF38101E35}"/>
              </a:ext>
            </a:extLst>
          </p:cNvPr>
          <p:cNvSpPr txBox="1"/>
          <p:nvPr/>
        </p:nvSpPr>
        <p:spPr>
          <a:xfrm>
            <a:off x="4637374" y="1834258"/>
            <a:ext cx="1486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Giampaolo Bisanti</a:t>
            </a:r>
          </a:p>
        </p:txBody>
      </p:sp>
    </p:spTree>
    <p:extLst>
      <p:ext uri="{BB962C8B-B14F-4D97-AF65-F5344CB8AC3E}">
        <p14:creationId xmlns:p14="http://schemas.microsoft.com/office/powerpoint/2010/main" val="1843158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976</TotalTime>
  <Words>183</Words>
  <Application>Microsoft Office PowerPoint</Application>
  <PresentationFormat>A4 (21x29,7 cm)</PresentationFormat>
  <Paragraphs>38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SimSun</vt:lpstr>
      <vt:lpstr>Arial</vt:lpstr>
      <vt:lpstr>Calibri</vt:lpstr>
      <vt:lpstr>Calibri Light</vt:lpstr>
      <vt:lpstr>EB Garamond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Mazucchelli (Stage)</dc:creator>
  <cp:lastModifiedBy>DE POLI MYRIAM</cp:lastModifiedBy>
  <cp:revision>42</cp:revision>
  <cp:lastPrinted>2023-09-05T12:46:08Z</cp:lastPrinted>
  <dcterms:created xsi:type="dcterms:W3CDTF">2023-09-04T14:08:06Z</dcterms:created>
  <dcterms:modified xsi:type="dcterms:W3CDTF">2024-03-11T17:43:26Z</dcterms:modified>
</cp:coreProperties>
</file>